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304" r:id="rId6"/>
    <p:sldId id="285" r:id="rId7"/>
    <p:sldId id="284" r:id="rId8"/>
    <p:sldId id="286" r:id="rId9"/>
    <p:sldId id="270" r:id="rId10"/>
    <p:sldId id="271" r:id="rId11"/>
    <p:sldId id="272" r:id="rId12"/>
    <p:sldId id="273" r:id="rId13"/>
    <p:sldId id="280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3" r:id="rId23"/>
    <p:sldId id="259" r:id="rId24"/>
    <p:sldId id="2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381DD-7AB3-490D-A79F-38159E168C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096001" y="1705509"/>
            <a:ext cx="4294067" cy="3446981"/>
          </a:xfrm>
          <a:custGeom>
            <a:avLst/>
            <a:gdLst>
              <a:gd name="connsiteX0" fmla="*/ 574508 w 4294067"/>
              <a:gd name="connsiteY0" fmla="*/ 0 h 3446981"/>
              <a:gd name="connsiteX1" fmla="*/ 3719559 w 4294067"/>
              <a:gd name="connsiteY1" fmla="*/ 0 h 3446981"/>
              <a:gd name="connsiteX2" fmla="*/ 4294067 w 4294067"/>
              <a:gd name="connsiteY2" fmla="*/ 574508 h 3446981"/>
              <a:gd name="connsiteX3" fmla="*/ 4294067 w 4294067"/>
              <a:gd name="connsiteY3" fmla="*/ 2872473 h 3446981"/>
              <a:gd name="connsiteX4" fmla="*/ 3719559 w 4294067"/>
              <a:gd name="connsiteY4" fmla="*/ 3446981 h 3446981"/>
              <a:gd name="connsiteX5" fmla="*/ 574508 w 4294067"/>
              <a:gd name="connsiteY5" fmla="*/ 3446981 h 3446981"/>
              <a:gd name="connsiteX6" fmla="*/ 0 w 4294067"/>
              <a:gd name="connsiteY6" fmla="*/ 2872473 h 3446981"/>
              <a:gd name="connsiteX7" fmla="*/ 0 w 4294067"/>
              <a:gd name="connsiteY7" fmla="*/ 574508 h 3446981"/>
              <a:gd name="connsiteX8" fmla="*/ 574508 w 4294067"/>
              <a:gd name="connsiteY8" fmla="*/ 0 h 344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4067" h="3446981">
                <a:moveTo>
                  <a:pt x="574508" y="0"/>
                </a:moveTo>
                <a:lnTo>
                  <a:pt x="3719559" y="0"/>
                </a:lnTo>
                <a:cubicBezTo>
                  <a:pt x="4036851" y="0"/>
                  <a:pt x="4294067" y="257216"/>
                  <a:pt x="4294067" y="574508"/>
                </a:cubicBezTo>
                <a:lnTo>
                  <a:pt x="4294067" y="2872473"/>
                </a:lnTo>
                <a:cubicBezTo>
                  <a:pt x="4294067" y="3189765"/>
                  <a:pt x="4036851" y="3446981"/>
                  <a:pt x="3719559" y="3446981"/>
                </a:cubicBezTo>
                <a:lnTo>
                  <a:pt x="574508" y="3446981"/>
                </a:lnTo>
                <a:cubicBezTo>
                  <a:pt x="257216" y="3446981"/>
                  <a:pt x="0" y="3189765"/>
                  <a:pt x="0" y="2872473"/>
                </a:cubicBezTo>
                <a:lnTo>
                  <a:pt x="0" y="574508"/>
                </a:lnTo>
                <a:cubicBezTo>
                  <a:pt x="0" y="257216"/>
                  <a:pt x="257216" y="0"/>
                  <a:pt x="5745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1125201" y="1705509"/>
            <a:ext cx="4294067" cy="3446981"/>
          </a:xfrm>
          <a:custGeom>
            <a:avLst/>
            <a:gdLst>
              <a:gd name="connsiteX0" fmla="*/ 574508 w 4294067"/>
              <a:gd name="connsiteY0" fmla="*/ 0 h 3446981"/>
              <a:gd name="connsiteX1" fmla="*/ 3719559 w 4294067"/>
              <a:gd name="connsiteY1" fmla="*/ 0 h 3446981"/>
              <a:gd name="connsiteX2" fmla="*/ 4294067 w 4294067"/>
              <a:gd name="connsiteY2" fmla="*/ 574508 h 3446981"/>
              <a:gd name="connsiteX3" fmla="*/ 4294067 w 4294067"/>
              <a:gd name="connsiteY3" fmla="*/ 2872473 h 3446981"/>
              <a:gd name="connsiteX4" fmla="*/ 3719559 w 4294067"/>
              <a:gd name="connsiteY4" fmla="*/ 3446981 h 3446981"/>
              <a:gd name="connsiteX5" fmla="*/ 574508 w 4294067"/>
              <a:gd name="connsiteY5" fmla="*/ 3446981 h 3446981"/>
              <a:gd name="connsiteX6" fmla="*/ 0 w 4294067"/>
              <a:gd name="connsiteY6" fmla="*/ 2872473 h 3446981"/>
              <a:gd name="connsiteX7" fmla="*/ 0 w 4294067"/>
              <a:gd name="connsiteY7" fmla="*/ 574508 h 3446981"/>
              <a:gd name="connsiteX8" fmla="*/ 574508 w 4294067"/>
              <a:gd name="connsiteY8" fmla="*/ 0 h 344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4067" h="3446981">
                <a:moveTo>
                  <a:pt x="574508" y="0"/>
                </a:moveTo>
                <a:lnTo>
                  <a:pt x="3719559" y="0"/>
                </a:lnTo>
                <a:cubicBezTo>
                  <a:pt x="4036851" y="0"/>
                  <a:pt x="4294067" y="257216"/>
                  <a:pt x="4294067" y="574508"/>
                </a:cubicBezTo>
                <a:lnTo>
                  <a:pt x="4294067" y="2872473"/>
                </a:lnTo>
                <a:cubicBezTo>
                  <a:pt x="4294067" y="3189765"/>
                  <a:pt x="4036851" y="3446981"/>
                  <a:pt x="3719559" y="3446981"/>
                </a:cubicBezTo>
                <a:lnTo>
                  <a:pt x="574508" y="3446981"/>
                </a:lnTo>
                <a:cubicBezTo>
                  <a:pt x="257216" y="3446981"/>
                  <a:pt x="0" y="3189765"/>
                  <a:pt x="0" y="2872473"/>
                </a:cubicBezTo>
                <a:lnTo>
                  <a:pt x="0" y="574508"/>
                </a:lnTo>
                <a:cubicBezTo>
                  <a:pt x="0" y="257216"/>
                  <a:pt x="257216" y="0"/>
                  <a:pt x="5745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0" y="0"/>
            <a:ext cx="12192000" cy="661012"/>
            <a:chOff x="0" y="0"/>
            <a:chExt cx="12192000" cy="66101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661012"/>
            </a:xfrm>
            <a:prstGeom prst="rect">
              <a:avLst/>
            </a:prstGeom>
            <a:solidFill>
              <a:srgbClr val="E7E7E9"/>
            </a:solidFill>
            <a:ln>
              <a:solidFill>
                <a:srgbClr val="A9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" name="组合 5"/>
            <p:cNvGrpSpPr/>
            <p:nvPr/>
          </p:nvGrpSpPr>
          <p:grpSpPr>
            <a:xfrm rot="5400000">
              <a:off x="641564" y="274949"/>
              <a:ext cx="279714" cy="172192"/>
              <a:chOff x="5722295" y="5459104"/>
              <a:chExt cx="741073" cy="184951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5722295" y="5459104"/>
                <a:ext cx="373705" cy="184951"/>
              </a:xfrm>
              <a:prstGeom prst="line">
                <a:avLst/>
              </a:prstGeom>
              <a:ln w="31750">
                <a:solidFill>
                  <a:srgbClr val="007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>
                <a:off x="6089663" y="5459104"/>
                <a:ext cx="373705" cy="184951"/>
              </a:xfrm>
              <a:prstGeom prst="line">
                <a:avLst/>
              </a:prstGeom>
              <a:ln w="31750">
                <a:solidFill>
                  <a:srgbClr val="007AF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/>
            <p:cNvSpPr txBox="1"/>
            <p:nvPr/>
          </p:nvSpPr>
          <p:spPr>
            <a:xfrm>
              <a:off x="1006130" y="191768"/>
              <a:ext cx="1281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07AFF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工作概述</a:t>
              </a:r>
              <a:endParaRPr lang="en-US" altLang="zh-CN" sz="1600" dirty="0">
                <a:solidFill>
                  <a:srgbClr val="007A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1028675" y="221187"/>
              <a:ext cx="468000" cy="279716"/>
              <a:chOff x="5475015" y="2767289"/>
              <a:chExt cx="154935" cy="81915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5475015" y="2767289"/>
                <a:ext cx="154935" cy="0"/>
              </a:xfrm>
              <a:prstGeom prst="line">
                <a:avLst/>
              </a:prstGeom>
              <a:ln w="38100" cap="rnd">
                <a:solidFill>
                  <a:srgbClr val="007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475015" y="2808247"/>
                <a:ext cx="154935" cy="0"/>
              </a:xfrm>
              <a:prstGeom prst="line">
                <a:avLst/>
              </a:prstGeom>
              <a:ln w="38100" cap="rnd">
                <a:solidFill>
                  <a:srgbClr val="007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5475015" y="2849204"/>
                <a:ext cx="154935" cy="0"/>
              </a:xfrm>
              <a:prstGeom prst="line">
                <a:avLst/>
              </a:prstGeom>
              <a:ln w="38100" cap="rnd">
                <a:solidFill>
                  <a:srgbClr val="007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11.m4a"/><Relationship Id="rId2" Type="http://schemas.openxmlformats.org/officeDocument/2006/relationships/audio" Target="../media/media11.m4a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15.m4a"/><Relationship Id="rId2" Type="http://schemas.openxmlformats.org/officeDocument/2006/relationships/audio" Target="../media/media15.m4a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18.m4a"/><Relationship Id="rId2" Type="http://schemas.openxmlformats.org/officeDocument/2006/relationships/audio" Target="../media/media18.m4a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19.m4a"/><Relationship Id="rId2" Type="http://schemas.openxmlformats.org/officeDocument/2006/relationships/audio" Target="../media/media19.m4a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20.m4a"/><Relationship Id="rId2" Type="http://schemas.openxmlformats.org/officeDocument/2006/relationships/audio" Target="../media/media20.m4a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microsoft.com/office/2007/relationships/media" Target="../media/media7.m4a"/><Relationship Id="rId3" Type="http://schemas.openxmlformats.org/officeDocument/2006/relationships/audio" Target="../media/media7.m4a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microsoft.com/office/2007/relationships/media" Target="../media/media8.m4a"/><Relationship Id="rId3" Type="http://schemas.openxmlformats.org/officeDocument/2006/relationships/audio" Target="../media/media8.m4a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microsoft.com/office/2007/relationships/media" Target="../media/media9.m4a"/><Relationship Id="rId3" Type="http://schemas.openxmlformats.org/officeDocument/2006/relationships/audio" Target="../media/media9.m4a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API</a:t>
            </a:r>
            <a:r>
              <a:rPr lang="zh-CN" altLang="en-US"/>
              <a:t>期末项目</a:t>
            </a:r>
            <a:r>
              <a:rPr lang="en-US" altLang="zh-CN"/>
              <a:t>20</a:t>
            </a:r>
            <a:r>
              <a:rPr lang="zh-CN" altLang="en-US"/>
              <a:t>×</a:t>
            </a:r>
            <a:r>
              <a:rPr lang="en-US" altLang="zh-CN"/>
              <a:t>20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車行</a:t>
            </a:r>
            <a:endParaRPr lang="zh-CN" altLang="en-US"/>
          </a:p>
          <a:p>
            <a:r>
              <a:rPr lang="zh-CN" altLang="en-US"/>
              <a:t>设计人：张玮锋</a:t>
            </a:r>
            <a:endParaRPr lang="zh-CN" altLang="en-US"/>
          </a:p>
        </p:txBody>
      </p:sp>
      <p:pic>
        <p:nvPicPr>
          <p:cNvPr id="4" name="开头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798810" y="6293485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906952" y="2064477"/>
            <a:ext cx="10080625" cy="3056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343329" y="2146059"/>
            <a:ext cx="5025031" cy="1709934"/>
            <a:chOff x="5394700" y="1317507"/>
            <a:chExt cx="5025031" cy="1709934"/>
          </a:xfrm>
        </p:grpSpPr>
        <p:sp>
          <p:nvSpPr>
            <p:cNvPr id="140" name="TextBox 19"/>
            <p:cNvSpPr txBox="1"/>
            <p:nvPr/>
          </p:nvSpPr>
          <p:spPr>
            <a:xfrm>
              <a:off x="5394700" y="1317507"/>
              <a:ext cx="375983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人工智能概率性与用户痛点</a:t>
              </a:r>
              <a:endParaRPr lang="zh-CN" altLang="en-US" sz="20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5394701" y="1782206"/>
              <a:ext cx="5025030" cy="12452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1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、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百度AI中的车型识别api: 识别近八千种车型，接口返回车辆名称，支持自定义返回结果数 支持获取识别结果的百科信息，接口返回百科词条URL、图片和描述，支持自定义返回词条数 综上可得出，用户在使用车型识别时可识别车型种类多，基本能满足客户识别车型的使用，识别车型基本能返回百科词条信息。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pic>
        <p:nvPicPr>
          <p:cNvPr id="142" name="图片占位符 26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75" y="2275389"/>
            <a:ext cx="3949832" cy="2634343"/>
          </a:xfrm>
          <a:custGeom>
            <a:avLst/>
            <a:gdLst>
              <a:gd name="connsiteX0" fmla="*/ 0 w 4383315"/>
              <a:gd name="connsiteY0" fmla="*/ 0 h 2634343"/>
              <a:gd name="connsiteX1" fmla="*/ 4383315 w 4383315"/>
              <a:gd name="connsiteY1" fmla="*/ 0 h 2634343"/>
              <a:gd name="connsiteX2" fmla="*/ 4383315 w 4383315"/>
              <a:gd name="connsiteY2" fmla="*/ 2634343 h 2634343"/>
              <a:gd name="connsiteX3" fmla="*/ 0 w 4383315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315" h="2634343">
                <a:moveTo>
                  <a:pt x="0" y="0"/>
                </a:moveTo>
                <a:lnTo>
                  <a:pt x="4383315" y="0"/>
                </a:lnTo>
                <a:lnTo>
                  <a:pt x="4383315" y="2634343"/>
                </a:lnTo>
                <a:lnTo>
                  <a:pt x="0" y="2634343"/>
                </a:lnTo>
                <a:close/>
              </a:path>
            </a:pathLst>
          </a:custGeom>
        </p:spPr>
      </p:pic>
      <p:pic>
        <p:nvPicPr>
          <p:cNvPr id="2" name="第九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3685" y="6755765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906952" y="2064477"/>
            <a:ext cx="10080625" cy="3056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343329" y="2146059"/>
            <a:ext cx="5025031" cy="1941074"/>
            <a:chOff x="5394700" y="1317507"/>
            <a:chExt cx="5025031" cy="1941074"/>
          </a:xfrm>
        </p:grpSpPr>
        <p:sp>
          <p:nvSpPr>
            <p:cNvPr id="140" name="TextBox 19"/>
            <p:cNvSpPr txBox="1"/>
            <p:nvPr/>
          </p:nvSpPr>
          <p:spPr>
            <a:xfrm>
              <a:off x="5394700" y="1317507"/>
              <a:ext cx="375983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人工智能概率性与用户痛点</a:t>
              </a:r>
              <a:endParaRPr lang="zh-CN" altLang="en-US" sz="20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5394701" y="1782206"/>
              <a:ext cx="5025030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sym typeface="+mn-ea"/>
                </a:rPr>
                <a:t>但在拍摄和上传图片极为模糊时或网络断连和卡顿的情况下，会影响该功能的使用，但正常情况的手机拍摄和网络下不会影响使用，对用户基本影响不大。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sym typeface="+mn-ea"/>
                </a:rPr>
                <a:t>2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sym typeface="+mn-ea"/>
                </a:rPr>
                <a:t>、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sym typeface="+mn-ea"/>
                </a:rPr>
                <a:t>百度AI中的车辆检测api: 在一张图的诸多的车辆中，可以扫描多种车辆，然后给用户作为筛选，选择自己想要识别的车辆，就不会造成识别API的误区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pic>
        <p:nvPicPr>
          <p:cNvPr id="142" name="图片占位符 26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75" y="2275389"/>
            <a:ext cx="3949832" cy="2634343"/>
          </a:xfrm>
          <a:custGeom>
            <a:avLst/>
            <a:gdLst>
              <a:gd name="connsiteX0" fmla="*/ 0 w 4383315"/>
              <a:gd name="connsiteY0" fmla="*/ 0 h 2634343"/>
              <a:gd name="connsiteX1" fmla="*/ 4383315 w 4383315"/>
              <a:gd name="connsiteY1" fmla="*/ 0 h 2634343"/>
              <a:gd name="connsiteX2" fmla="*/ 4383315 w 4383315"/>
              <a:gd name="connsiteY2" fmla="*/ 2634343 h 2634343"/>
              <a:gd name="connsiteX3" fmla="*/ 0 w 4383315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315" h="2634343">
                <a:moveTo>
                  <a:pt x="0" y="0"/>
                </a:moveTo>
                <a:lnTo>
                  <a:pt x="4383315" y="0"/>
                </a:lnTo>
                <a:lnTo>
                  <a:pt x="4383315" y="2634343"/>
                </a:lnTo>
                <a:lnTo>
                  <a:pt x="0" y="2634343"/>
                </a:lnTo>
                <a:close/>
              </a:path>
            </a:pathLst>
          </a:custGeom>
        </p:spPr>
      </p:pic>
      <p:pic>
        <p:nvPicPr>
          <p:cNvPr id="2" name="第十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73005" y="6548755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530" y="290830"/>
            <a:ext cx="2743200" cy="5273040"/>
          </a:xfrm>
          <a:prstGeom prst="rect">
            <a:avLst/>
          </a:prstGeom>
        </p:spPr>
      </p:pic>
      <p:pic>
        <p:nvPicPr>
          <p:cNvPr id="127" name="十一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0945" y="692912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800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127" name="图片 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9060" y="332105"/>
            <a:ext cx="4297680" cy="5433060"/>
          </a:xfrm>
          <a:prstGeom prst="rect">
            <a:avLst/>
          </a:prstGeom>
        </p:spPr>
      </p:pic>
      <p:pic>
        <p:nvPicPr>
          <p:cNvPr id="2" name="十二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5080" y="7284085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127" name="图片 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815" y="401955"/>
            <a:ext cx="2811780" cy="5242560"/>
          </a:xfrm>
          <a:prstGeom prst="rect">
            <a:avLst/>
          </a:prstGeom>
        </p:spPr>
      </p:pic>
      <p:pic>
        <p:nvPicPr>
          <p:cNvPr id="2" name="十三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9080" y="699643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8440" y="426720"/>
            <a:ext cx="2827020" cy="5364480"/>
          </a:xfrm>
          <a:prstGeom prst="rect">
            <a:avLst/>
          </a:prstGeom>
        </p:spPr>
      </p:pic>
      <p:pic>
        <p:nvPicPr>
          <p:cNvPr id="127" name="十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42575" y="685292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500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4185" y="529590"/>
            <a:ext cx="2766060" cy="5204460"/>
          </a:xfrm>
          <a:prstGeom prst="rect">
            <a:avLst/>
          </a:prstGeom>
        </p:spPr>
      </p:pic>
      <p:pic>
        <p:nvPicPr>
          <p:cNvPr id="127" name="十五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87330" y="689356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200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127" name="图片 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511810"/>
            <a:ext cx="2674620" cy="5052060"/>
          </a:xfrm>
          <a:prstGeom prst="rect">
            <a:avLst/>
          </a:prstGeom>
        </p:spPr>
      </p:pic>
      <p:pic>
        <p:nvPicPr>
          <p:cNvPr id="2" name="十六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5070" y="7238365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4360" y="434340"/>
            <a:ext cx="8298180" cy="5661660"/>
          </a:xfrm>
          <a:prstGeom prst="rect">
            <a:avLst/>
          </a:prstGeom>
        </p:spPr>
      </p:pic>
      <p:pic>
        <p:nvPicPr>
          <p:cNvPr id="127" name="十七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7775" y="699643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100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127" name="图片 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4980" y="910590"/>
            <a:ext cx="8702040" cy="5036820"/>
          </a:xfrm>
          <a:prstGeom prst="rect">
            <a:avLst/>
          </a:prstGeom>
        </p:spPr>
      </p:pic>
      <p:pic>
        <p:nvPicPr>
          <p:cNvPr id="2" name="十八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78390" y="7172325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906952" y="2064477"/>
            <a:ext cx="10080625" cy="3056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/>
              <a:t>车辆是现代交通的首要手段，车是生活的必需品，是一个家庭都想拥有的交通工具。而有很多人对于车都是非常热爱的，尤其是中年男子。他们喜欢看车，买车。而当爱车人士们在外观察到好看的车时，可能不知道车的型号，未免有一点遗憾，我们这款APP会解决这个问题，他可以通过拍照识别车型，并且顺便进行价值的估算，让爱车人士更加了解车型。而且可以找到购买途径。</a:t>
            </a:r>
            <a:endParaRPr lang="zh-CN" altLang="en-US"/>
          </a:p>
        </p:txBody>
      </p: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40" name="TextBox 19"/>
          <p:cNvSpPr txBox="1"/>
          <p:nvPr/>
        </p:nvSpPr>
        <p:spPr>
          <a:xfrm>
            <a:off x="1404620" y="1146810"/>
            <a:ext cx="122301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2000" dirty="0">
                <a:latin typeface="造字工房朗宋（非商用）常规体" pitchFamily="2" charset="-122"/>
                <a:ea typeface="造字工房朗宋（非商用）常规体" pitchFamily="2" charset="-122"/>
              </a:rPr>
              <a:t>产品定位</a:t>
            </a:r>
            <a:endParaRPr lang="zh-CN" altLang="en-US" sz="20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4620" y="2916555"/>
            <a:ext cx="86283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本产品适宜年龄16+岁的人使用，是一款用于扫描车型，帮助人们识别车型的APP，人们可以用于扫描自己不懂得却感兴趣的车型，从而去了解价格、型号、购买区域。</a:t>
            </a:r>
            <a:endParaRPr lang="zh-CN" altLang="en-US"/>
          </a:p>
        </p:txBody>
      </p:sp>
      <p:pic>
        <p:nvPicPr>
          <p:cNvPr id="139" name="第一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752330" y="455549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00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110" y="372745"/>
            <a:ext cx="8717280" cy="5120640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>
            <a:off x="1847215" y="5663565"/>
            <a:ext cx="76415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由此观之，百度语音合成是相对于没有阿里云语音合成发展的成熟，但是依据性价比比较分析，百度语音合成还是较为高的。因为价格方面还是比较低，而且功能较为支持平民使用。</a:t>
            </a:r>
            <a:endParaRPr lang="zh-CN" altLang="en-US"/>
          </a:p>
        </p:txBody>
      </p:sp>
      <p:pic>
        <p:nvPicPr>
          <p:cNvPr id="139" name="最后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2660" y="709168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90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906952" y="2064477"/>
            <a:ext cx="10080625" cy="3056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/>
              <a:t>车辆是现代交通的首要手段，车是生活的必需品，是一个家庭都想拥有的交通工具。而有很多人对于车都是非常热爱的，尤其是中年男子。他们喜欢看车，买车。而当爱车人士们在外观察到好看的车时，可能不知道车的型号，未免有一点遗憾，我们这款APP会解决这个问题，他可以通过拍照识别车型，并且顺便进行价值的估算，让爱车人士更加了解车型。而且可以找到购买途径。</a:t>
            </a:r>
            <a:endParaRPr lang="zh-CN" altLang="en-US"/>
          </a:p>
        </p:txBody>
      </p: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40" name="TextBox 19"/>
          <p:cNvSpPr txBox="1"/>
          <p:nvPr/>
        </p:nvSpPr>
        <p:spPr>
          <a:xfrm>
            <a:off x="1404620" y="1146810"/>
            <a:ext cx="95567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2000" dirty="0">
                <a:latin typeface="造字工房朗宋（非商用）常规体" pitchFamily="2" charset="-122"/>
                <a:ea typeface="造字工房朗宋（非商用）常规体" pitchFamily="2" charset="-122"/>
              </a:rPr>
              <a:t>背景</a:t>
            </a:r>
            <a:endParaRPr lang="zh-CN" altLang="en-US" sz="20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4620" y="2916555"/>
            <a:ext cx="86283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车辆是现代交通的首要手段，车是生活的必需品，是一个家庭都想拥有的交通工具。而有很多人对于车都是非常热爱的，尤其是中年男子。他们喜欢看车，买车。而当爱车人士们在外观察到好看的车时，可能不知道车的型号，未免有一点遗憾，我们这款APP会解决这个问题，他可以通过拍照识别车型，并且顺便进行价值的估算，让爱车人士更加了解车型。而且可以找到购买途径。</a:t>
            </a:r>
            <a:endParaRPr lang="zh-CN" altLang="en-US"/>
          </a:p>
        </p:txBody>
      </p:sp>
      <p:pic>
        <p:nvPicPr>
          <p:cNvPr id="139" name="第二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460355" y="598170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80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906952" y="2064477"/>
            <a:ext cx="10080625" cy="3056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/>
              <a:t>车辆是现代交通的首要手段，车是生活的必需品，是一个家庭都想拥有的交通工具。而有很多人对于车都是非常热爱的，尤其是中年男子。他们喜欢看车，买车。而当爱车人士们在外观察到好看的车时，可能不知道车的型号，未免有一点遗憾，我们这款APP会解决这个问题，他可以通过拍照识别车型，并且顺便进行价值的估算，让爱车人士更加了解车型。而且可以找到购买途径。</a:t>
            </a:r>
            <a:endParaRPr lang="zh-CN" altLang="en-US"/>
          </a:p>
        </p:txBody>
      </p: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40" name="TextBox 19"/>
          <p:cNvSpPr txBox="1"/>
          <p:nvPr/>
        </p:nvSpPr>
        <p:spPr>
          <a:xfrm>
            <a:off x="1404620" y="1146810"/>
            <a:ext cx="95567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2000" dirty="0">
                <a:latin typeface="造字工房朗宋（非商用）常规体" pitchFamily="2" charset="-122"/>
                <a:ea typeface="造字工房朗宋（非商用）常规体" pitchFamily="2" charset="-122"/>
              </a:rPr>
              <a:t>背景</a:t>
            </a:r>
            <a:endParaRPr lang="zh-CN" altLang="en-US" sz="20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4620" y="2916555"/>
            <a:ext cx="86283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对市场调查，尚未有搜索扫描车系的专业APP。</a:t>
            </a:r>
            <a:endParaRPr lang="zh-CN" altLang="en-US"/>
          </a:p>
          <a:p>
            <a:r>
              <a:rPr lang="zh-CN" altLang="en-US"/>
              <a:t>只有售卖二手车的APP，但是只有购物功能，并没有扫描功能。</a:t>
            </a:r>
            <a:endParaRPr lang="zh-CN" altLang="en-US"/>
          </a:p>
        </p:txBody>
      </p:sp>
      <p:pic>
        <p:nvPicPr>
          <p:cNvPr id="139" name="第三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550525" y="595122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30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906952" y="2064477"/>
            <a:ext cx="10080625" cy="3056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343329" y="2146059"/>
            <a:ext cx="5025031" cy="1709934"/>
            <a:chOff x="5394700" y="1317507"/>
            <a:chExt cx="5025031" cy="1709934"/>
          </a:xfrm>
        </p:grpSpPr>
        <p:sp>
          <p:nvSpPr>
            <p:cNvPr id="140" name="TextBox 19"/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加值</a:t>
              </a:r>
              <a:r>
                <a:rPr lang="zh-CN" altLang="en-US" sz="20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宣言</a:t>
              </a:r>
              <a:endParaRPr lang="zh-CN" altLang="en-US" sz="20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5394701" y="1782206"/>
              <a:ext cx="5025030" cy="12452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1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、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对市场调查，尚未有搜索扫描车系的专业APP 本产品皆在通过使用人工智能的部分功能（车辆分析、）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2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、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(核心)百度AI车型识别，拍下任意车照片并输入，输出照片车型对应名称、种类以及详细信息和价格资料。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  <a:p>
              <a:pPr>
                <a:lnSpc>
                  <a:spcPct val="125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pic>
        <p:nvPicPr>
          <p:cNvPr id="142" name="图片占位符 26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75" y="2275389"/>
            <a:ext cx="3949832" cy="2634343"/>
          </a:xfrm>
          <a:custGeom>
            <a:avLst/>
            <a:gdLst>
              <a:gd name="connsiteX0" fmla="*/ 0 w 4383315"/>
              <a:gd name="connsiteY0" fmla="*/ 0 h 2634343"/>
              <a:gd name="connsiteX1" fmla="*/ 4383315 w 4383315"/>
              <a:gd name="connsiteY1" fmla="*/ 0 h 2634343"/>
              <a:gd name="connsiteX2" fmla="*/ 4383315 w 4383315"/>
              <a:gd name="connsiteY2" fmla="*/ 2634343 h 2634343"/>
              <a:gd name="connsiteX3" fmla="*/ 0 w 4383315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315" h="2634343">
                <a:moveTo>
                  <a:pt x="0" y="0"/>
                </a:moveTo>
                <a:lnTo>
                  <a:pt x="4383315" y="0"/>
                </a:lnTo>
                <a:lnTo>
                  <a:pt x="4383315" y="2634343"/>
                </a:lnTo>
                <a:lnTo>
                  <a:pt x="0" y="2634343"/>
                </a:lnTo>
                <a:close/>
              </a:path>
            </a:pathLst>
          </a:custGeom>
        </p:spPr>
      </p:pic>
      <p:pic>
        <p:nvPicPr>
          <p:cNvPr id="2" name="第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87330" y="6100445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906952" y="2064477"/>
            <a:ext cx="10080625" cy="3056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矩形: 圆角 3"/>
          <p:cNvSpPr/>
          <p:nvPr/>
        </p:nvSpPr>
        <p:spPr>
          <a:xfrm>
            <a:off x="8900921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4"/>
          <p:cNvSpPr/>
          <p:nvPr/>
        </p:nvSpPr>
        <p:spPr>
          <a:xfrm>
            <a:off x="9000934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: 圆角 7"/>
          <p:cNvSpPr/>
          <p:nvPr/>
        </p:nvSpPr>
        <p:spPr>
          <a:xfrm>
            <a:off x="9416904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8"/>
          <p:cNvSpPr/>
          <p:nvPr/>
        </p:nvSpPr>
        <p:spPr>
          <a:xfrm>
            <a:off x="9516917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: 圆角 10"/>
          <p:cNvSpPr/>
          <p:nvPr/>
        </p:nvSpPr>
        <p:spPr>
          <a:xfrm>
            <a:off x="993288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1"/>
          <p:cNvSpPr/>
          <p:nvPr/>
        </p:nvSpPr>
        <p:spPr>
          <a:xfrm>
            <a:off x="10032900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: 圆角 13"/>
          <p:cNvSpPr/>
          <p:nvPr/>
        </p:nvSpPr>
        <p:spPr>
          <a:xfrm>
            <a:off x="1044887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4"/>
          <p:cNvSpPr/>
          <p:nvPr/>
        </p:nvSpPr>
        <p:spPr>
          <a:xfrm>
            <a:off x="10568031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8384938" y="5262836"/>
            <a:ext cx="435428" cy="435428"/>
            <a:chOff x="8533674" y="5262836"/>
            <a:chExt cx="435428" cy="435428"/>
          </a:xfrm>
        </p:grpSpPr>
        <p:sp>
          <p:nvSpPr>
            <p:cNvPr id="137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343329" y="2146059"/>
            <a:ext cx="5025031" cy="1941074"/>
            <a:chOff x="5394700" y="1317507"/>
            <a:chExt cx="5025031" cy="1941074"/>
          </a:xfrm>
        </p:grpSpPr>
        <p:sp>
          <p:nvSpPr>
            <p:cNvPr id="140" name="TextBox 19"/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加值</a:t>
              </a:r>
              <a:r>
                <a:rPr lang="zh-CN" altLang="en-US" sz="20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宣言</a:t>
              </a:r>
              <a:endParaRPr lang="zh-CN" altLang="en-US" sz="20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5394701" y="1782206"/>
              <a:ext cx="5025030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3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、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(核心)百度AI的车辆检测，通过拍照，在一张照片如果出现很多车，会在输出的结果栏提示选择哪一部车。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4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、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百度AI语音合成API：在介绍车中使用到，并且添加了语速以及声音可选项。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5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、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(辅佐)百度AI图像效果增强，图像去雾和图像清晰度增强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pic>
        <p:nvPicPr>
          <p:cNvPr id="142" name="图片占位符 26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75" y="2275389"/>
            <a:ext cx="3949832" cy="2634343"/>
          </a:xfrm>
          <a:custGeom>
            <a:avLst/>
            <a:gdLst>
              <a:gd name="connsiteX0" fmla="*/ 0 w 4383315"/>
              <a:gd name="connsiteY0" fmla="*/ 0 h 2634343"/>
              <a:gd name="connsiteX1" fmla="*/ 4383315 w 4383315"/>
              <a:gd name="connsiteY1" fmla="*/ 0 h 2634343"/>
              <a:gd name="connsiteX2" fmla="*/ 4383315 w 4383315"/>
              <a:gd name="connsiteY2" fmla="*/ 2634343 h 2634343"/>
              <a:gd name="connsiteX3" fmla="*/ 0 w 4383315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315" h="2634343">
                <a:moveTo>
                  <a:pt x="0" y="0"/>
                </a:moveTo>
                <a:lnTo>
                  <a:pt x="4383315" y="0"/>
                </a:lnTo>
                <a:lnTo>
                  <a:pt x="4383315" y="2634343"/>
                </a:lnTo>
                <a:lnTo>
                  <a:pt x="0" y="2634343"/>
                </a:lnTo>
                <a:close/>
              </a:path>
            </a:pathLst>
          </a:custGeom>
        </p:spPr>
      </p:pic>
      <p:pic>
        <p:nvPicPr>
          <p:cNvPr id="2" name="第五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6245" y="6100445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5" name="平行四边形 124"/>
          <p:cNvSpPr/>
          <p:nvPr/>
        </p:nvSpPr>
        <p:spPr>
          <a:xfrm flipH="1">
            <a:off x="2314359" y="1143000"/>
            <a:ext cx="1157269" cy="2200275"/>
          </a:xfrm>
          <a:prstGeom prst="parallelogram">
            <a:avLst>
              <a:gd name="adj" fmla="val 5447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6" name="平行四边形 125"/>
          <p:cNvSpPr/>
          <p:nvPr/>
        </p:nvSpPr>
        <p:spPr>
          <a:xfrm flipH="1">
            <a:off x="297900" y="1701800"/>
            <a:ext cx="3434080" cy="4648200"/>
          </a:xfrm>
          <a:prstGeom prst="parallelogram">
            <a:avLst>
              <a:gd name="adj" fmla="val 38757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7" name="平行四边形 126"/>
          <p:cNvSpPr/>
          <p:nvPr/>
        </p:nvSpPr>
        <p:spPr>
          <a:xfrm flipH="1">
            <a:off x="1199917" y="4857849"/>
            <a:ext cx="779621" cy="1492151"/>
          </a:xfrm>
          <a:prstGeom prst="parallelogram">
            <a:avLst>
              <a:gd name="adj" fmla="val 5447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52400" sx="102000" sy="102000" algn="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8" name="平行四边形 127"/>
          <p:cNvSpPr/>
          <p:nvPr/>
        </p:nvSpPr>
        <p:spPr>
          <a:xfrm flipH="1">
            <a:off x="2954347" y="3401914"/>
            <a:ext cx="3016643" cy="3456086"/>
          </a:xfrm>
          <a:prstGeom prst="parallelogram">
            <a:avLst>
              <a:gd name="adj" fmla="val 330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29" name="直接连接符 128"/>
          <p:cNvCxnSpPr/>
          <p:nvPr/>
        </p:nvCxnSpPr>
        <p:spPr>
          <a:xfrm flipH="1" flipV="1">
            <a:off x="-135916" y="168278"/>
            <a:ext cx="1759696" cy="61784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H="1" flipV="1">
            <a:off x="2333516" y="1143000"/>
            <a:ext cx="1609603" cy="570403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: Rounded Corners 4"/>
          <p:cNvSpPr/>
          <p:nvPr/>
        </p:nvSpPr>
        <p:spPr>
          <a:xfrm>
            <a:off x="6080125" y="1960880"/>
            <a:ext cx="5076825" cy="3408680"/>
          </a:xfrm>
          <a:prstGeom prst="roundRect">
            <a:avLst>
              <a:gd name="adj" fmla="val 712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76200" dir="5400000" algn="t" rotWithShape="0">
              <a:sysClr val="window" lastClr="FFFFFF">
                <a:lumMod val="65000"/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尚雅（非商用）常规体" pitchFamily="2" charset="-122"/>
              <a:ea typeface="造字工房尚雅（非商用）常规体" pitchFamily="2" charset="-122"/>
              <a:cs typeface="+mn-ea"/>
              <a:sym typeface="+mn-lt"/>
            </a:endParaRPr>
          </a:p>
        </p:txBody>
      </p:sp>
      <p:grpSp>
        <p:nvGrpSpPr>
          <p:cNvPr id="133" name="Group 16"/>
          <p:cNvGrpSpPr/>
          <p:nvPr/>
        </p:nvGrpSpPr>
        <p:grpSpPr>
          <a:xfrm>
            <a:off x="6503331" y="2233789"/>
            <a:ext cx="1864995" cy="346075"/>
            <a:chOff x="6653668" y="3846316"/>
            <a:chExt cx="1864995" cy="346075"/>
          </a:xfrm>
        </p:grpSpPr>
        <p:sp>
          <p:nvSpPr>
            <p:cNvPr id="134" name="Rectangle 19"/>
            <p:cNvSpPr/>
            <p:nvPr/>
          </p:nvSpPr>
          <p:spPr>
            <a:xfrm>
              <a:off x="7049273" y="3846316"/>
              <a:ext cx="1469390" cy="34607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36000" bIns="0" rtlCol="0" anchor="ctr"/>
            <a:lstStyle/>
            <a:p>
              <a:pPr lvl="0">
                <a:defRPr/>
              </a:pPr>
              <a:r>
                <a:rPr lang="zh-CN" altLang="en-US" sz="12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造字工房朗宋（非商用）常规体" pitchFamily="2" charset="-122"/>
                  <a:ea typeface="造字工房朗宋（非商用）常规体" pitchFamily="2" charset="-122"/>
                  <a:sym typeface="+mn-ea"/>
                </a:rPr>
                <a:t>核心价值与用户痛点</a:t>
              </a:r>
              <a:endParaRPr lang="zh-CN" altLang="en-US" sz="1200" kern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+mn-ea"/>
              </a:endParaRPr>
            </a:p>
          </p:txBody>
        </p:sp>
        <p:grpSp>
          <p:nvGrpSpPr>
            <p:cNvPr id="135" name="Group 23"/>
            <p:cNvGrpSpPr/>
            <p:nvPr/>
          </p:nvGrpSpPr>
          <p:grpSpPr>
            <a:xfrm>
              <a:off x="6653668" y="3970820"/>
              <a:ext cx="193831" cy="176768"/>
              <a:chOff x="7693025" y="1104900"/>
              <a:chExt cx="703263" cy="641350"/>
            </a:xfrm>
            <a:solidFill>
              <a:sysClr val="window" lastClr="FFFFFF"/>
            </a:solidFill>
          </p:grpSpPr>
          <p:sp>
            <p:nvSpPr>
              <p:cNvPr id="136" name="Freeform 48"/>
              <p:cNvSpPr>
                <a:spLocks noEditPoints="1"/>
              </p:cNvSpPr>
              <p:nvPr/>
            </p:nvSpPr>
            <p:spPr bwMode="auto">
              <a:xfrm>
                <a:off x="7948613" y="1158875"/>
                <a:ext cx="190500" cy="206375"/>
              </a:xfrm>
              <a:custGeom>
                <a:avLst/>
                <a:gdLst>
                  <a:gd name="T0" fmla="*/ 458 w 959"/>
                  <a:gd name="T1" fmla="*/ 628 h 1040"/>
                  <a:gd name="T2" fmla="*/ 345 w 959"/>
                  <a:gd name="T3" fmla="*/ 904 h 1040"/>
                  <a:gd name="T4" fmla="*/ 614 w 959"/>
                  <a:gd name="T5" fmla="*/ 905 h 1040"/>
                  <a:gd name="T6" fmla="*/ 503 w 959"/>
                  <a:gd name="T7" fmla="*/ 628 h 1040"/>
                  <a:gd name="T8" fmla="*/ 514 w 959"/>
                  <a:gd name="T9" fmla="*/ 585 h 1040"/>
                  <a:gd name="T10" fmla="*/ 446 w 959"/>
                  <a:gd name="T11" fmla="*/ 585 h 1040"/>
                  <a:gd name="T12" fmla="*/ 480 w 959"/>
                  <a:gd name="T13" fmla="*/ 0 h 1040"/>
                  <a:gd name="T14" fmla="*/ 557 w 959"/>
                  <a:gd name="T15" fmla="*/ 12 h 1040"/>
                  <a:gd name="T16" fmla="*/ 625 w 959"/>
                  <a:gd name="T17" fmla="*/ 44 h 1040"/>
                  <a:gd name="T18" fmla="*/ 680 w 959"/>
                  <a:gd name="T19" fmla="*/ 93 h 1040"/>
                  <a:gd name="T20" fmla="*/ 721 w 959"/>
                  <a:gd name="T21" fmla="*/ 155 h 1040"/>
                  <a:gd name="T22" fmla="*/ 742 w 959"/>
                  <a:gd name="T23" fmla="*/ 229 h 1040"/>
                  <a:gd name="T24" fmla="*/ 742 w 959"/>
                  <a:gd name="T25" fmla="*/ 309 h 1040"/>
                  <a:gd name="T26" fmla="*/ 722 w 959"/>
                  <a:gd name="T27" fmla="*/ 389 h 1040"/>
                  <a:gd name="T28" fmla="*/ 683 w 959"/>
                  <a:gd name="T29" fmla="*/ 463 h 1040"/>
                  <a:gd name="T30" fmla="*/ 630 w 959"/>
                  <a:gd name="T31" fmla="*/ 525 h 1040"/>
                  <a:gd name="T32" fmla="*/ 650 w 959"/>
                  <a:gd name="T33" fmla="*/ 566 h 1040"/>
                  <a:gd name="T34" fmla="*/ 742 w 959"/>
                  <a:gd name="T35" fmla="*/ 611 h 1040"/>
                  <a:gd name="T36" fmla="*/ 823 w 959"/>
                  <a:gd name="T37" fmla="*/ 670 h 1040"/>
                  <a:gd name="T38" fmla="*/ 887 w 959"/>
                  <a:gd name="T39" fmla="*/ 740 h 1040"/>
                  <a:gd name="T40" fmla="*/ 932 w 959"/>
                  <a:gd name="T41" fmla="*/ 813 h 1040"/>
                  <a:gd name="T42" fmla="*/ 957 w 959"/>
                  <a:gd name="T43" fmla="*/ 886 h 1040"/>
                  <a:gd name="T44" fmla="*/ 956 w 959"/>
                  <a:gd name="T45" fmla="*/ 937 h 1040"/>
                  <a:gd name="T46" fmla="*/ 929 w 959"/>
                  <a:gd name="T47" fmla="*/ 966 h 1040"/>
                  <a:gd name="T48" fmla="*/ 878 w 959"/>
                  <a:gd name="T49" fmla="*/ 991 h 1040"/>
                  <a:gd name="T50" fmla="*/ 809 w 959"/>
                  <a:gd name="T51" fmla="*/ 1011 h 1040"/>
                  <a:gd name="T52" fmla="*/ 726 w 959"/>
                  <a:gd name="T53" fmla="*/ 1025 h 1040"/>
                  <a:gd name="T54" fmla="*/ 631 w 959"/>
                  <a:gd name="T55" fmla="*/ 1035 h 1040"/>
                  <a:gd name="T56" fmla="*/ 531 w 959"/>
                  <a:gd name="T57" fmla="*/ 1040 h 1040"/>
                  <a:gd name="T58" fmla="*/ 429 w 959"/>
                  <a:gd name="T59" fmla="*/ 1040 h 1040"/>
                  <a:gd name="T60" fmla="*/ 328 w 959"/>
                  <a:gd name="T61" fmla="*/ 1035 h 1040"/>
                  <a:gd name="T62" fmla="*/ 233 w 959"/>
                  <a:gd name="T63" fmla="*/ 1025 h 1040"/>
                  <a:gd name="T64" fmla="*/ 150 w 959"/>
                  <a:gd name="T65" fmla="*/ 1011 h 1040"/>
                  <a:gd name="T66" fmla="*/ 81 w 959"/>
                  <a:gd name="T67" fmla="*/ 991 h 1040"/>
                  <a:gd name="T68" fmla="*/ 30 w 959"/>
                  <a:gd name="T69" fmla="*/ 966 h 1040"/>
                  <a:gd name="T70" fmla="*/ 3 w 959"/>
                  <a:gd name="T71" fmla="*/ 937 h 1040"/>
                  <a:gd name="T72" fmla="*/ 3 w 959"/>
                  <a:gd name="T73" fmla="*/ 886 h 1040"/>
                  <a:gd name="T74" fmla="*/ 27 w 959"/>
                  <a:gd name="T75" fmla="*/ 813 h 1040"/>
                  <a:gd name="T76" fmla="*/ 73 w 959"/>
                  <a:gd name="T77" fmla="*/ 740 h 1040"/>
                  <a:gd name="T78" fmla="*/ 137 w 959"/>
                  <a:gd name="T79" fmla="*/ 670 h 1040"/>
                  <a:gd name="T80" fmla="*/ 217 w 959"/>
                  <a:gd name="T81" fmla="*/ 611 h 1040"/>
                  <a:gd name="T82" fmla="*/ 311 w 959"/>
                  <a:gd name="T83" fmla="*/ 566 h 1040"/>
                  <a:gd name="T84" fmla="*/ 330 w 959"/>
                  <a:gd name="T85" fmla="*/ 525 h 1040"/>
                  <a:gd name="T86" fmla="*/ 277 w 959"/>
                  <a:gd name="T87" fmla="*/ 463 h 1040"/>
                  <a:gd name="T88" fmla="*/ 239 w 959"/>
                  <a:gd name="T89" fmla="*/ 389 h 1040"/>
                  <a:gd name="T90" fmla="*/ 218 w 959"/>
                  <a:gd name="T91" fmla="*/ 309 h 1040"/>
                  <a:gd name="T92" fmla="*/ 218 w 959"/>
                  <a:gd name="T93" fmla="*/ 229 h 1040"/>
                  <a:gd name="T94" fmla="*/ 240 w 959"/>
                  <a:gd name="T95" fmla="*/ 155 h 1040"/>
                  <a:gd name="T96" fmla="*/ 280 w 959"/>
                  <a:gd name="T97" fmla="*/ 93 h 1040"/>
                  <a:gd name="T98" fmla="*/ 336 w 959"/>
                  <a:gd name="T99" fmla="*/ 44 h 1040"/>
                  <a:gd name="T100" fmla="*/ 404 w 959"/>
                  <a:gd name="T101" fmla="*/ 12 h 1040"/>
                  <a:gd name="T102" fmla="*/ 480 w 959"/>
                  <a:gd name="T103" fmla="*/ 0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9" h="1040">
                    <a:moveTo>
                      <a:pt x="413" y="576"/>
                    </a:moveTo>
                    <a:lnTo>
                      <a:pt x="458" y="628"/>
                    </a:lnTo>
                    <a:lnTo>
                      <a:pt x="459" y="628"/>
                    </a:lnTo>
                    <a:lnTo>
                      <a:pt x="345" y="904"/>
                    </a:lnTo>
                    <a:lnTo>
                      <a:pt x="480" y="1040"/>
                    </a:lnTo>
                    <a:lnTo>
                      <a:pt x="614" y="905"/>
                    </a:lnTo>
                    <a:lnTo>
                      <a:pt x="502" y="628"/>
                    </a:lnTo>
                    <a:lnTo>
                      <a:pt x="503" y="628"/>
                    </a:lnTo>
                    <a:lnTo>
                      <a:pt x="546" y="576"/>
                    </a:lnTo>
                    <a:lnTo>
                      <a:pt x="514" y="585"/>
                    </a:lnTo>
                    <a:lnTo>
                      <a:pt x="480" y="588"/>
                    </a:lnTo>
                    <a:lnTo>
                      <a:pt x="446" y="585"/>
                    </a:lnTo>
                    <a:lnTo>
                      <a:pt x="413" y="576"/>
                    </a:lnTo>
                    <a:close/>
                    <a:moveTo>
                      <a:pt x="480" y="0"/>
                    </a:moveTo>
                    <a:lnTo>
                      <a:pt x="519" y="4"/>
                    </a:lnTo>
                    <a:lnTo>
                      <a:pt x="557" y="12"/>
                    </a:lnTo>
                    <a:lnTo>
                      <a:pt x="591" y="25"/>
                    </a:lnTo>
                    <a:lnTo>
                      <a:pt x="625" y="44"/>
                    </a:lnTo>
                    <a:lnTo>
                      <a:pt x="654" y="67"/>
                    </a:lnTo>
                    <a:lnTo>
                      <a:pt x="680" y="93"/>
                    </a:lnTo>
                    <a:lnTo>
                      <a:pt x="703" y="123"/>
                    </a:lnTo>
                    <a:lnTo>
                      <a:pt x="721" y="155"/>
                    </a:lnTo>
                    <a:lnTo>
                      <a:pt x="734" y="191"/>
                    </a:lnTo>
                    <a:lnTo>
                      <a:pt x="742" y="229"/>
                    </a:lnTo>
                    <a:lnTo>
                      <a:pt x="746" y="269"/>
                    </a:lnTo>
                    <a:lnTo>
                      <a:pt x="742" y="309"/>
                    </a:lnTo>
                    <a:lnTo>
                      <a:pt x="735" y="348"/>
                    </a:lnTo>
                    <a:lnTo>
                      <a:pt x="722" y="389"/>
                    </a:lnTo>
                    <a:lnTo>
                      <a:pt x="705" y="427"/>
                    </a:lnTo>
                    <a:lnTo>
                      <a:pt x="683" y="463"/>
                    </a:lnTo>
                    <a:lnTo>
                      <a:pt x="658" y="496"/>
                    </a:lnTo>
                    <a:lnTo>
                      <a:pt x="630" y="525"/>
                    </a:lnTo>
                    <a:lnTo>
                      <a:pt x="599" y="550"/>
                    </a:lnTo>
                    <a:lnTo>
                      <a:pt x="650" y="566"/>
                    </a:lnTo>
                    <a:lnTo>
                      <a:pt x="697" y="586"/>
                    </a:lnTo>
                    <a:lnTo>
                      <a:pt x="742" y="611"/>
                    </a:lnTo>
                    <a:lnTo>
                      <a:pt x="785" y="640"/>
                    </a:lnTo>
                    <a:lnTo>
                      <a:pt x="823" y="670"/>
                    </a:lnTo>
                    <a:lnTo>
                      <a:pt x="857" y="704"/>
                    </a:lnTo>
                    <a:lnTo>
                      <a:pt x="887" y="740"/>
                    </a:lnTo>
                    <a:lnTo>
                      <a:pt x="912" y="776"/>
                    </a:lnTo>
                    <a:lnTo>
                      <a:pt x="932" y="813"/>
                    </a:lnTo>
                    <a:lnTo>
                      <a:pt x="947" y="850"/>
                    </a:lnTo>
                    <a:lnTo>
                      <a:pt x="957" y="886"/>
                    </a:lnTo>
                    <a:lnTo>
                      <a:pt x="959" y="920"/>
                    </a:lnTo>
                    <a:lnTo>
                      <a:pt x="956" y="937"/>
                    </a:lnTo>
                    <a:lnTo>
                      <a:pt x="946" y="952"/>
                    </a:lnTo>
                    <a:lnTo>
                      <a:pt x="929" y="966"/>
                    </a:lnTo>
                    <a:lnTo>
                      <a:pt x="906" y="979"/>
                    </a:lnTo>
                    <a:lnTo>
                      <a:pt x="878" y="991"/>
                    </a:lnTo>
                    <a:lnTo>
                      <a:pt x="846" y="1001"/>
                    </a:lnTo>
                    <a:lnTo>
                      <a:pt x="809" y="1011"/>
                    </a:lnTo>
                    <a:lnTo>
                      <a:pt x="769" y="1018"/>
                    </a:lnTo>
                    <a:lnTo>
                      <a:pt x="726" y="1025"/>
                    </a:lnTo>
                    <a:lnTo>
                      <a:pt x="680" y="1030"/>
                    </a:lnTo>
                    <a:lnTo>
                      <a:pt x="631" y="1035"/>
                    </a:lnTo>
                    <a:lnTo>
                      <a:pt x="582" y="1038"/>
                    </a:lnTo>
                    <a:lnTo>
                      <a:pt x="531" y="1040"/>
                    </a:lnTo>
                    <a:lnTo>
                      <a:pt x="480" y="1040"/>
                    </a:lnTo>
                    <a:lnTo>
                      <a:pt x="429" y="1040"/>
                    </a:lnTo>
                    <a:lnTo>
                      <a:pt x="378" y="1038"/>
                    </a:lnTo>
                    <a:lnTo>
                      <a:pt x="328" y="1035"/>
                    </a:lnTo>
                    <a:lnTo>
                      <a:pt x="280" y="1030"/>
                    </a:lnTo>
                    <a:lnTo>
                      <a:pt x="233" y="1025"/>
                    </a:lnTo>
                    <a:lnTo>
                      <a:pt x="190" y="1018"/>
                    </a:lnTo>
                    <a:lnTo>
                      <a:pt x="150" y="1011"/>
                    </a:lnTo>
                    <a:lnTo>
                      <a:pt x="114" y="1001"/>
                    </a:lnTo>
                    <a:lnTo>
                      <a:pt x="81" y="991"/>
                    </a:lnTo>
                    <a:lnTo>
                      <a:pt x="53" y="979"/>
                    </a:lnTo>
                    <a:lnTo>
                      <a:pt x="30" y="966"/>
                    </a:lnTo>
                    <a:lnTo>
                      <a:pt x="14" y="952"/>
                    </a:lnTo>
                    <a:lnTo>
                      <a:pt x="3" y="937"/>
                    </a:lnTo>
                    <a:lnTo>
                      <a:pt x="0" y="920"/>
                    </a:lnTo>
                    <a:lnTo>
                      <a:pt x="3" y="886"/>
                    </a:lnTo>
                    <a:lnTo>
                      <a:pt x="12" y="850"/>
                    </a:lnTo>
                    <a:lnTo>
                      <a:pt x="27" y="813"/>
                    </a:lnTo>
                    <a:lnTo>
                      <a:pt x="48" y="776"/>
                    </a:lnTo>
                    <a:lnTo>
                      <a:pt x="73" y="740"/>
                    </a:lnTo>
                    <a:lnTo>
                      <a:pt x="103" y="704"/>
                    </a:lnTo>
                    <a:lnTo>
                      <a:pt x="137" y="670"/>
                    </a:lnTo>
                    <a:lnTo>
                      <a:pt x="175" y="640"/>
                    </a:lnTo>
                    <a:lnTo>
                      <a:pt x="217" y="611"/>
                    </a:lnTo>
                    <a:lnTo>
                      <a:pt x="262" y="586"/>
                    </a:lnTo>
                    <a:lnTo>
                      <a:pt x="311" y="566"/>
                    </a:lnTo>
                    <a:lnTo>
                      <a:pt x="362" y="550"/>
                    </a:lnTo>
                    <a:lnTo>
                      <a:pt x="330" y="525"/>
                    </a:lnTo>
                    <a:lnTo>
                      <a:pt x="302" y="496"/>
                    </a:lnTo>
                    <a:lnTo>
                      <a:pt x="277" y="463"/>
                    </a:lnTo>
                    <a:lnTo>
                      <a:pt x="256" y="427"/>
                    </a:lnTo>
                    <a:lnTo>
                      <a:pt x="239" y="389"/>
                    </a:lnTo>
                    <a:lnTo>
                      <a:pt x="226" y="348"/>
                    </a:lnTo>
                    <a:lnTo>
                      <a:pt x="218" y="309"/>
                    </a:lnTo>
                    <a:lnTo>
                      <a:pt x="215" y="269"/>
                    </a:lnTo>
                    <a:lnTo>
                      <a:pt x="218" y="229"/>
                    </a:lnTo>
                    <a:lnTo>
                      <a:pt x="226" y="191"/>
                    </a:lnTo>
                    <a:lnTo>
                      <a:pt x="240" y="155"/>
                    </a:lnTo>
                    <a:lnTo>
                      <a:pt x="258" y="123"/>
                    </a:lnTo>
                    <a:lnTo>
                      <a:pt x="280" y="93"/>
                    </a:lnTo>
                    <a:lnTo>
                      <a:pt x="307" y="67"/>
                    </a:lnTo>
                    <a:lnTo>
                      <a:pt x="336" y="44"/>
                    </a:lnTo>
                    <a:lnTo>
                      <a:pt x="368" y="25"/>
                    </a:lnTo>
                    <a:lnTo>
                      <a:pt x="404" y="12"/>
                    </a:lnTo>
                    <a:lnTo>
                      <a:pt x="440" y="4"/>
                    </a:lnTo>
                    <a:lnTo>
                      <a:pt x="4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7" name="Freeform 49"/>
              <p:cNvSpPr>
                <a:spLocks noEditPoints="1"/>
              </p:cNvSpPr>
              <p:nvPr/>
            </p:nvSpPr>
            <p:spPr bwMode="auto">
              <a:xfrm>
                <a:off x="7753350" y="1485900"/>
                <a:ext cx="190500" cy="206375"/>
              </a:xfrm>
              <a:custGeom>
                <a:avLst/>
                <a:gdLst>
                  <a:gd name="T0" fmla="*/ 458 w 960"/>
                  <a:gd name="T1" fmla="*/ 626 h 1038"/>
                  <a:gd name="T2" fmla="*/ 346 w 960"/>
                  <a:gd name="T3" fmla="*/ 902 h 1038"/>
                  <a:gd name="T4" fmla="*/ 615 w 960"/>
                  <a:gd name="T5" fmla="*/ 902 h 1038"/>
                  <a:gd name="T6" fmla="*/ 503 w 960"/>
                  <a:gd name="T7" fmla="*/ 626 h 1038"/>
                  <a:gd name="T8" fmla="*/ 526 w 960"/>
                  <a:gd name="T9" fmla="*/ 581 h 1038"/>
                  <a:gd name="T10" fmla="*/ 480 w 960"/>
                  <a:gd name="T11" fmla="*/ 587 h 1038"/>
                  <a:gd name="T12" fmla="*/ 413 w 960"/>
                  <a:gd name="T13" fmla="*/ 575 h 1038"/>
                  <a:gd name="T14" fmla="*/ 520 w 960"/>
                  <a:gd name="T15" fmla="*/ 2 h 1038"/>
                  <a:gd name="T16" fmla="*/ 592 w 960"/>
                  <a:gd name="T17" fmla="*/ 25 h 1038"/>
                  <a:gd name="T18" fmla="*/ 654 w 960"/>
                  <a:gd name="T19" fmla="*/ 65 h 1038"/>
                  <a:gd name="T20" fmla="*/ 702 w 960"/>
                  <a:gd name="T21" fmla="*/ 122 h 1038"/>
                  <a:gd name="T22" fmla="*/ 734 w 960"/>
                  <a:gd name="T23" fmla="*/ 191 h 1038"/>
                  <a:gd name="T24" fmla="*/ 746 w 960"/>
                  <a:gd name="T25" fmla="*/ 268 h 1038"/>
                  <a:gd name="T26" fmla="*/ 735 w 960"/>
                  <a:gd name="T27" fmla="*/ 348 h 1038"/>
                  <a:gd name="T28" fmla="*/ 705 w 960"/>
                  <a:gd name="T29" fmla="*/ 425 h 1038"/>
                  <a:gd name="T30" fmla="*/ 658 w 960"/>
                  <a:gd name="T31" fmla="*/ 494 h 1038"/>
                  <a:gd name="T32" fmla="*/ 599 w 960"/>
                  <a:gd name="T33" fmla="*/ 547 h 1038"/>
                  <a:gd name="T34" fmla="*/ 698 w 960"/>
                  <a:gd name="T35" fmla="*/ 585 h 1038"/>
                  <a:gd name="T36" fmla="*/ 785 w 960"/>
                  <a:gd name="T37" fmla="*/ 638 h 1038"/>
                  <a:gd name="T38" fmla="*/ 858 w 960"/>
                  <a:gd name="T39" fmla="*/ 703 h 1038"/>
                  <a:gd name="T40" fmla="*/ 913 w 960"/>
                  <a:gd name="T41" fmla="*/ 774 h 1038"/>
                  <a:gd name="T42" fmla="*/ 948 w 960"/>
                  <a:gd name="T43" fmla="*/ 849 h 1038"/>
                  <a:gd name="T44" fmla="*/ 960 w 960"/>
                  <a:gd name="T45" fmla="*/ 920 h 1038"/>
                  <a:gd name="T46" fmla="*/ 946 w 960"/>
                  <a:gd name="T47" fmla="*/ 951 h 1038"/>
                  <a:gd name="T48" fmla="*/ 907 w 960"/>
                  <a:gd name="T49" fmla="*/ 977 h 1038"/>
                  <a:gd name="T50" fmla="*/ 847 w 960"/>
                  <a:gd name="T51" fmla="*/ 1000 h 1038"/>
                  <a:gd name="T52" fmla="*/ 770 w 960"/>
                  <a:gd name="T53" fmla="*/ 1017 h 1038"/>
                  <a:gd name="T54" fmla="*/ 681 w 960"/>
                  <a:gd name="T55" fmla="*/ 1029 h 1038"/>
                  <a:gd name="T56" fmla="*/ 583 w 960"/>
                  <a:gd name="T57" fmla="*/ 1036 h 1038"/>
                  <a:gd name="T58" fmla="*/ 480 w 960"/>
                  <a:gd name="T59" fmla="*/ 1038 h 1038"/>
                  <a:gd name="T60" fmla="*/ 379 w 960"/>
                  <a:gd name="T61" fmla="*/ 1036 h 1038"/>
                  <a:gd name="T62" fmla="*/ 281 w 960"/>
                  <a:gd name="T63" fmla="*/ 1029 h 1038"/>
                  <a:gd name="T64" fmla="*/ 191 w 960"/>
                  <a:gd name="T65" fmla="*/ 1017 h 1038"/>
                  <a:gd name="T66" fmla="*/ 113 w 960"/>
                  <a:gd name="T67" fmla="*/ 1000 h 1038"/>
                  <a:gd name="T68" fmla="*/ 54 w 960"/>
                  <a:gd name="T69" fmla="*/ 977 h 1038"/>
                  <a:gd name="T70" fmla="*/ 14 w 960"/>
                  <a:gd name="T71" fmla="*/ 951 h 1038"/>
                  <a:gd name="T72" fmla="*/ 0 w 960"/>
                  <a:gd name="T73" fmla="*/ 920 h 1038"/>
                  <a:gd name="T74" fmla="*/ 13 w 960"/>
                  <a:gd name="T75" fmla="*/ 849 h 1038"/>
                  <a:gd name="T76" fmla="*/ 48 w 960"/>
                  <a:gd name="T77" fmla="*/ 774 h 1038"/>
                  <a:gd name="T78" fmla="*/ 104 w 960"/>
                  <a:gd name="T79" fmla="*/ 703 h 1038"/>
                  <a:gd name="T80" fmla="*/ 176 w 960"/>
                  <a:gd name="T81" fmla="*/ 638 h 1038"/>
                  <a:gd name="T82" fmla="*/ 263 w 960"/>
                  <a:gd name="T83" fmla="*/ 585 h 1038"/>
                  <a:gd name="T84" fmla="*/ 362 w 960"/>
                  <a:gd name="T85" fmla="*/ 547 h 1038"/>
                  <a:gd name="T86" fmla="*/ 302 w 960"/>
                  <a:gd name="T87" fmla="*/ 494 h 1038"/>
                  <a:gd name="T88" fmla="*/ 256 w 960"/>
                  <a:gd name="T89" fmla="*/ 425 h 1038"/>
                  <a:gd name="T90" fmla="*/ 227 w 960"/>
                  <a:gd name="T91" fmla="*/ 348 h 1038"/>
                  <a:gd name="T92" fmla="*/ 216 w 960"/>
                  <a:gd name="T93" fmla="*/ 268 h 1038"/>
                  <a:gd name="T94" fmla="*/ 227 w 960"/>
                  <a:gd name="T95" fmla="*/ 191 h 1038"/>
                  <a:gd name="T96" fmla="*/ 258 w 960"/>
                  <a:gd name="T97" fmla="*/ 122 h 1038"/>
                  <a:gd name="T98" fmla="*/ 307 w 960"/>
                  <a:gd name="T99" fmla="*/ 65 h 1038"/>
                  <a:gd name="T100" fmla="*/ 369 w 960"/>
                  <a:gd name="T101" fmla="*/ 25 h 1038"/>
                  <a:gd name="T102" fmla="*/ 441 w 960"/>
                  <a:gd name="T103" fmla="*/ 2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60" h="1038">
                    <a:moveTo>
                      <a:pt x="413" y="575"/>
                    </a:moveTo>
                    <a:lnTo>
                      <a:pt x="458" y="626"/>
                    </a:lnTo>
                    <a:lnTo>
                      <a:pt x="460" y="626"/>
                    </a:lnTo>
                    <a:lnTo>
                      <a:pt x="346" y="902"/>
                    </a:lnTo>
                    <a:lnTo>
                      <a:pt x="480" y="1038"/>
                    </a:lnTo>
                    <a:lnTo>
                      <a:pt x="615" y="902"/>
                    </a:lnTo>
                    <a:lnTo>
                      <a:pt x="502" y="626"/>
                    </a:lnTo>
                    <a:lnTo>
                      <a:pt x="503" y="626"/>
                    </a:lnTo>
                    <a:lnTo>
                      <a:pt x="547" y="575"/>
                    </a:lnTo>
                    <a:lnTo>
                      <a:pt x="526" y="581"/>
                    </a:lnTo>
                    <a:lnTo>
                      <a:pt x="503" y="586"/>
                    </a:lnTo>
                    <a:lnTo>
                      <a:pt x="480" y="587"/>
                    </a:lnTo>
                    <a:lnTo>
                      <a:pt x="447" y="583"/>
                    </a:lnTo>
                    <a:lnTo>
                      <a:pt x="413" y="575"/>
                    </a:lnTo>
                    <a:close/>
                    <a:moveTo>
                      <a:pt x="480" y="0"/>
                    </a:moveTo>
                    <a:lnTo>
                      <a:pt x="520" y="2"/>
                    </a:lnTo>
                    <a:lnTo>
                      <a:pt x="557" y="11"/>
                    </a:lnTo>
                    <a:lnTo>
                      <a:pt x="592" y="25"/>
                    </a:lnTo>
                    <a:lnTo>
                      <a:pt x="625" y="42"/>
                    </a:lnTo>
                    <a:lnTo>
                      <a:pt x="654" y="65"/>
                    </a:lnTo>
                    <a:lnTo>
                      <a:pt x="681" y="91"/>
                    </a:lnTo>
                    <a:lnTo>
                      <a:pt x="702" y="122"/>
                    </a:lnTo>
                    <a:lnTo>
                      <a:pt x="721" y="155"/>
                    </a:lnTo>
                    <a:lnTo>
                      <a:pt x="734" y="191"/>
                    </a:lnTo>
                    <a:lnTo>
                      <a:pt x="742" y="228"/>
                    </a:lnTo>
                    <a:lnTo>
                      <a:pt x="746" y="268"/>
                    </a:lnTo>
                    <a:lnTo>
                      <a:pt x="742" y="307"/>
                    </a:lnTo>
                    <a:lnTo>
                      <a:pt x="735" y="348"/>
                    </a:lnTo>
                    <a:lnTo>
                      <a:pt x="722" y="387"/>
                    </a:lnTo>
                    <a:lnTo>
                      <a:pt x="705" y="425"/>
                    </a:lnTo>
                    <a:lnTo>
                      <a:pt x="683" y="461"/>
                    </a:lnTo>
                    <a:lnTo>
                      <a:pt x="658" y="494"/>
                    </a:lnTo>
                    <a:lnTo>
                      <a:pt x="630" y="523"/>
                    </a:lnTo>
                    <a:lnTo>
                      <a:pt x="599" y="547"/>
                    </a:lnTo>
                    <a:lnTo>
                      <a:pt x="650" y="564"/>
                    </a:lnTo>
                    <a:lnTo>
                      <a:pt x="698" y="585"/>
                    </a:lnTo>
                    <a:lnTo>
                      <a:pt x="743" y="610"/>
                    </a:lnTo>
                    <a:lnTo>
                      <a:pt x="785" y="638"/>
                    </a:lnTo>
                    <a:lnTo>
                      <a:pt x="823" y="670"/>
                    </a:lnTo>
                    <a:lnTo>
                      <a:pt x="858" y="703"/>
                    </a:lnTo>
                    <a:lnTo>
                      <a:pt x="888" y="738"/>
                    </a:lnTo>
                    <a:lnTo>
                      <a:pt x="913" y="774"/>
                    </a:lnTo>
                    <a:lnTo>
                      <a:pt x="933" y="812"/>
                    </a:lnTo>
                    <a:lnTo>
                      <a:pt x="948" y="849"/>
                    </a:lnTo>
                    <a:lnTo>
                      <a:pt x="957" y="885"/>
                    </a:lnTo>
                    <a:lnTo>
                      <a:pt x="960" y="920"/>
                    </a:lnTo>
                    <a:lnTo>
                      <a:pt x="957" y="936"/>
                    </a:lnTo>
                    <a:lnTo>
                      <a:pt x="946" y="951"/>
                    </a:lnTo>
                    <a:lnTo>
                      <a:pt x="930" y="965"/>
                    </a:lnTo>
                    <a:lnTo>
                      <a:pt x="907" y="977"/>
                    </a:lnTo>
                    <a:lnTo>
                      <a:pt x="879" y="989"/>
                    </a:lnTo>
                    <a:lnTo>
                      <a:pt x="847" y="1000"/>
                    </a:lnTo>
                    <a:lnTo>
                      <a:pt x="810" y="1009"/>
                    </a:lnTo>
                    <a:lnTo>
                      <a:pt x="770" y="1017"/>
                    </a:lnTo>
                    <a:lnTo>
                      <a:pt x="727" y="1023"/>
                    </a:lnTo>
                    <a:lnTo>
                      <a:pt x="681" y="1029"/>
                    </a:lnTo>
                    <a:lnTo>
                      <a:pt x="632" y="1033"/>
                    </a:lnTo>
                    <a:lnTo>
                      <a:pt x="583" y="1036"/>
                    </a:lnTo>
                    <a:lnTo>
                      <a:pt x="532" y="1038"/>
                    </a:lnTo>
                    <a:lnTo>
                      <a:pt x="480" y="1038"/>
                    </a:lnTo>
                    <a:lnTo>
                      <a:pt x="429" y="1038"/>
                    </a:lnTo>
                    <a:lnTo>
                      <a:pt x="379" y="1036"/>
                    </a:lnTo>
                    <a:lnTo>
                      <a:pt x="328" y="1033"/>
                    </a:lnTo>
                    <a:lnTo>
                      <a:pt x="281" y="1029"/>
                    </a:lnTo>
                    <a:lnTo>
                      <a:pt x="234" y="1023"/>
                    </a:lnTo>
                    <a:lnTo>
                      <a:pt x="191" y="1017"/>
                    </a:lnTo>
                    <a:lnTo>
                      <a:pt x="150" y="1009"/>
                    </a:lnTo>
                    <a:lnTo>
                      <a:pt x="113" y="1000"/>
                    </a:lnTo>
                    <a:lnTo>
                      <a:pt x="81" y="989"/>
                    </a:lnTo>
                    <a:lnTo>
                      <a:pt x="54" y="977"/>
                    </a:lnTo>
                    <a:lnTo>
                      <a:pt x="31" y="965"/>
                    </a:lnTo>
                    <a:lnTo>
                      <a:pt x="14" y="951"/>
                    </a:lnTo>
                    <a:lnTo>
                      <a:pt x="4" y="936"/>
                    </a:lnTo>
                    <a:lnTo>
                      <a:pt x="0" y="920"/>
                    </a:lnTo>
                    <a:lnTo>
                      <a:pt x="3" y="885"/>
                    </a:lnTo>
                    <a:lnTo>
                      <a:pt x="13" y="849"/>
                    </a:lnTo>
                    <a:lnTo>
                      <a:pt x="28" y="812"/>
                    </a:lnTo>
                    <a:lnTo>
                      <a:pt x="48" y="774"/>
                    </a:lnTo>
                    <a:lnTo>
                      <a:pt x="73" y="738"/>
                    </a:lnTo>
                    <a:lnTo>
                      <a:pt x="104" y="703"/>
                    </a:lnTo>
                    <a:lnTo>
                      <a:pt x="138" y="670"/>
                    </a:lnTo>
                    <a:lnTo>
                      <a:pt x="176" y="638"/>
                    </a:lnTo>
                    <a:lnTo>
                      <a:pt x="218" y="610"/>
                    </a:lnTo>
                    <a:lnTo>
                      <a:pt x="263" y="585"/>
                    </a:lnTo>
                    <a:lnTo>
                      <a:pt x="311" y="564"/>
                    </a:lnTo>
                    <a:lnTo>
                      <a:pt x="362" y="547"/>
                    </a:lnTo>
                    <a:lnTo>
                      <a:pt x="330" y="523"/>
                    </a:lnTo>
                    <a:lnTo>
                      <a:pt x="302" y="494"/>
                    </a:lnTo>
                    <a:lnTo>
                      <a:pt x="277" y="461"/>
                    </a:lnTo>
                    <a:lnTo>
                      <a:pt x="256" y="425"/>
                    </a:lnTo>
                    <a:lnTo>
                      <a:pt x="239" y="387"/>
                    </a:lnTo>
                    <a:lnTo>
                      <a:pt x="227" y="348"/>
                    </a:lnTo>
                    <a:lnTo>
                      <a:pt x="218" y="307"/>
                    </a:lnTo>
                    <a:lnTo>
                      <a:pt x="216" y="268"/>
                    </a:lnTo>
                    <a:lnTo>
                      <a:pt x="218" y="228"/>
                    </a:lnTo>
                    <a:lnTo>
                      <a:pt x="227" y="191"/>
                    </a:lnTo>
                    <a:lnTo>
                      <a:pt x="240" y="155"/>
                    </a:lnTo>
                    <a:lnTo>
                      <a:pt x="258" y="122"/>
                    </a:lnTo>
                    <a:lnTo>
                      <a:pt x="281" y="91"/>
                    </a:lnTo>
                    <a:lnTo>
                      <a:pt x="307" y="65"/>
                    </a:lnTo>
                    <a:lnTo>
                      <a:pt x="337" y="42"/>
                    </a:lnTo>
                    <a:lnTo>
                      <a:pt x="369" y="25"/>
                    </a:lnTo>
                    <a:lnTo>
                      <a:pt x="404" y="11"/>
                    </a:lnTo>
                    <a:lnTo>
                      <a:pt x="441" y="2"/>
                    </a:lnTo>
                    <a:lnTo>
                      <a:pt x="4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8" name="Freeform 50"/>
              <p:cNvSpPr>
                <a:spLocks noEditPoints="1"/>
              </p:cNvSpPr>
              <p:nvPr/>
            </p:nvSpPr>
            <p:spPr bwMode="auto">
              <a:xfrm>
                <a:off x="7693025" y="1104900"/>
                <a:ext cx="703263" cy="641350"/>
              </a:xfrm>
              <a:custGeom>
                <a:avLst/>
                <a:gdLst>
                  <a:gd name="T0" fmla="*/ 2318 w 3541"/>
                  <a:gd name="T1" fmla="*/ 1852 h 3228"/>
                  <a:gd name="T2" fmla="*/ 2044 w 3541"/>
                  <a:gd name="T3" fmla="*/ 2296 h 3228"/>
                  <a:gd name="T4" fmla="*/ 2141 w 3541"/>
                  <a:gd name="T5" fmla="*/ 2825 h 3228"/>
                  <a:gd name="T6" fmla="*/ 2553 w 3541"/>
                  <a:gd name="T7" fmla="*/ 3140 h 3228"/>
                  <a:gd name="T8" fmla="*/ 3084 w 3541"/>
                  <a:gd name="T9" fmla="*/ 3091 h 3228"/>
                  <a:gd name="T10" fmla="*/ 3432 w 3541"/>
                  <a:gd name="T11" fmla="*/ 2706 h 3228"/>
                  <a:gd name="T12" fmla="*/ 3432 w 3541"/>
                  <a:gd name="T13" fmla="*/ 2167 h 3228"/>
                  <a:gd name="T14" fmla="*/ 3084 w 3541"/>
                  <a:gd name="T15" fmla="*/ 1781 h 3228"/>
                  <a:gd name="T16" fmla="*/ 645 w 3541"/>
                  <a:gd name="T17" fmla="*/ 1716 h 3228"/>
                  <a:gd name="T18" fmla="*/ 206 w 3541"/>
                  <a:gd name="T19" fmla="*/ 1992 h 3228"/>
                  <a:gd name="T20" fmla="*/ 61 w 3541"/>
                  <a:gd name="T21" fmla="*/ 2506 h 3228"/>
                  <a:gd name="T22" fmla="*/ 295 w 3541"/>
                  <a:gd name="T23" fmla="*/ 2977 h 3228"/>
                  <a:gd name="T24" fmla="*/ 783 w 3541"/>
                  <a:gd name="T25" fmla="*/ 3169 h 3228"/>
                  <a:gd name="T26" fmla="*/ 1273 w 3541"/>
                  <a:gd name="T27" fmla="*/ 2977 h 3228"/>
                  <a:gd name="T28" fmla="*/ 1506 w 3541"/>
                  <a:gd name="T29" fmla="*/ 2506 h 3228"/>
                  <a:gd name="T30" fmla="*/ 1360 w 3541"/>
                  <a:gd name="T31" fmla="*/ 1992 h 3228"/>
                  <a:gd name="T32" fmla="*/ 921 w 3541"/>
                  <a:gd name="T33" fmla="*/ 1716 h 3228"/>
                  <a:gd name="T34" fmla="*/ 1106 w 3541"/>
                  <a:gd name="T35" fmla="*/ 1647 h 3228"/>
                  <a:gd name="T36" fmla="*/ 1452 w 3541"/>
                  <a:gd name="T37" fmla="*/ 2024 h 3228"/>
                  <a:gd name="T38" fmla="*/ 1562 w 3541"/>
                  <a:gd name="T39" fmla="*/ 2519 h 3228"/>
                  <a:gd name="T40" fmla="*/ 1977 w 3541"/>
                  <a:gd name="T41" fmla="*/ 2519 h 3228"/>
                  <a:gd name="T42" fmla="*/ 2087 w 3541"/>
                  <a:gd name="T43" fmla="*/ 2024 h 3228"/>
                  <a:gd name="T44" fmla="*/ 2435 w 3541"/>
                  <a:gd name="T45" fmla="*/ 1647 h 3228"/>
                  <a:gd name="T46" fmla="*/ 2138 w 3541"/>
                  <a:gd name="T47" fmla="*/ 1491 h 3228"/>
                  <a:gd name="T48" fmla="*/ 1640 w 3541"/>
                  <a:gd name="T49" fmla="*/ 1574 h 3228"/>
                  <a:gd name="T50" fmla="*/ 1770 w 3541"/>
                  <a:gd name="T51" fmla="*/ 58 h 3228"/>
                  <a:gd name="T52" fmla="*/ 1282 w 3541"/>
                  <a:gd name="T53" fmla="*/ 251 h 3228"/>
                  <a:gd name="T54" fmla="*/ 1049 w 3541"/>
                  <a:gd name="T55" fmla="*/ 722 h 3228"/>
                  <a:gd name="T56" fmla="*/ 1193 w 3541"/>
                  <a:gd name="T57" fmla="*/ 1236 h 3228"/>
                  <a:gd name="T58" fmla="*/ 1632 w 3541"/>
                  <a:gd name="T59" fmla="*/ 1513 h 3228"/>
                  <a:gd name="T60" fmla="*/ 2154 w 3541"/>
                  <a:gd name="T61" fmla="*/ 1415 h 3228"/>
                  <a:gd name="T62" fmla="*/ 2466 w 3541"/>
                  <a:gd name="T63" fmla="*/ 998 h 3228"/>
                  <a:gd name="T64" fmla="*/ 2418 w 3541"/>
                  <a:gd name="T65" fmla="*/ 461 h 3228"/>
                  <a:gd name="T66" fmla="*/ 2037 w 3541"/>
                  <a:gd name="T67" fmla="*/ 110 h 3228"/>
                  <a:gd name="T68" fmla="*/ 1911 w 3541"/>
                  <a:gd name="T69" fmla="*/ 13 h 3228"/>
                  <a:gd name="T70" fmla="*/ 2369 w 3541"/>
                  <a:gd name="T71" fmla="*/ 282 h 3228"/>
                  <a:gd name="T72" fmla="*/ 2553 w 3541"/>
                  <a:gd name="T73" fmla="*/ 793 h 3228"/>
                  <a:gd name="T74" fmla="*/ 2371 w 3541"/>
                  <a:gd name="T75" fmla="*/ 1299 h 3228"/>
                  <a:gd name="T76" fmla="*/ 2689 w 3541"/>
                  <a:gd name="T77" fmla="*/ 1647 h 3228"/>
                  <a:gd name="T78" fmla="*/ 3208 w 3541"/>
                  <a:gd name="T79" fmla="*/ 1789 h 3228"/>
                  <a:gd name="T80" fmla="*/ 3513 w 3541"/>
                  <a:gd name="T81" fmla="*/ 2225 h 3228"/>
                  <a:gd name="T82" fmla="*/ 3465 w 3541"/>
                  <a:gd name="T83" fmla="*/ 2775 h 3228"/>
                  <a:gd name="T84" fmla="*/ 3092 w 3541"/>
                  <a:gd name="T85" fmla="*/ 3152 h 3228"/>
                  <a:gd name="T86" fmla="*/ 2547 w 3541"/>
                  <a:gd name="T87" fmla="*/ 3200 h 3228"/>
                  <a:gd name="T88" fmla="*/ 2113 w 3541"/>
                  <a:gd name="T89" fmla="*/ 2886 h 3228"/>
                  <a:gd name="T90" fmla="*/ 1770 w 3541"/>
                  <a:gd name="T91" fmla="*/ 2671 h 3228"/>
                  <a:gd name="T92" fmla="*/ 1427 w 3541"/>
                  <a:gd name="T93" fmla="*/ 2886 h 3228"/>
                  <a:gd name="T94" fmla="*/ 994 w 3541"/>
                  <a:gd name="T95" fmla="*/ 3200 h 3228"/>
                  <a:gd name="T96" fmla="*/ 448 w 3541"/>
                  <a:gd name="T97" fmla="*/ 3152 h 3228"/>
                  <a:gd name="T98" fmla="*/ 76 w 3541"/>
                  <a:gd name="T99" fmla="*/ 2775 h 3228"/>
                  <a:gd name="T100" fmla="*/ 28 w 3541"/>
                  <a:gd name="T101" fmla="*/ 2225 h 3228"/>
                  <a:gd name="T102" fmla="*/ 332 w 3541"/>
                  <a:gd name="T103" fmla="*/ 1789 h 3228"/>
                  <a:gd name="T104" fmla="*/ 850 w 3541"/>
                  <a:gd name="T105" fmla="*/ 1647 h 3228"/>
                  <a:gd name="T106" fmla="*/ 1169 w 3541"/>
                  <a:gd name="T107" fmla="*/ 1299 h 3228"/>
                  <a:gd name="T108" fmla="*/ 987 w 3541"/>
                  <a:gd name="T109" fmla="*/ 793 h 3228"/>
                  <a:gd name="T110" fmla="*/ 1172 w 3541"/>
                  <a:gd name="T111" fmla="*/ 282 h 3228"/>
                  <a:gd name="T112" fmla="*/ 1629 w 3541"/>
                  <a:gd name="T113" fmla="*/ 1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41" h="3228">
                    <a:moveTo>
                      <a:pt x="2756" y="1703"/>
                    </a:moveTo>
                    <a:lnTo>
                      <a:pt x="2686" y="1706"/>
                    </a:lnTo>
                    <a:lnTo>
                      <a:pt x="2619" y="1716"/>
                    </a:lnTo>
                    <a:lnTo>
                      <a:pt x="2553" y="1731"/>
                    </a:lnTo>
                    <a:lnTo>
                      <a:pt x="2490" y="1754"/>
                    </a:lnTo>
                    <a:lnTo>
                      <a:pt x="2429" y="1781"/>
                    </a:lnTo>
                    <a:lnTo>
                      <a:pt x="2372" y="1814"/>
                    </a:lnTo>
                    <a:lnTo>
                      <a:pt x="2318" y="1852"/>
                    </a:lnTo>
                    <a:lnTo>
                      <a:pt x="2268" y="1895"/>
                    </a:lnTo>
                    <a:lnTo>
                      <a:pt x="2221" y="1942"/>
                    </a:lnTo>
                    <a:lnTo>
                      <a:pt x="2179" y="1992"/>
                    </a:lnTo>
                    <a:lnTo>
                      <a:pt x="2141" y="2047"/>
                    </a:lnTo>
                    <a:lnTo>
                      <a:pt x="2109" y="2105"/>
                    </a:lnTo>
                    <a:lnTo>
                      <a:pt x="2082" y="2167"/>
                    </a:lnTo>
                    <a:lnTo>
                      <a:pt x="2060" y="2230"/>
                    </a:lnTo>
                    <a:lnTo>
                      <a:pt x="2044" y="2296"/>
                    </a:lnTo>
                    <a:lnTo>
                      <a:pt x="2035" y="2365"/>
                    </a:lnTo>
                    <a:lnTo>
                      <a:pt x="2031" y="2436"/>
                    </a:lnTo>
                    <a:lnTo>
                      <a:pt x="2035" y="2506"/>
                    </a:lnTo>
                    <a:lnTo>
                      <a:pt x="2044" y="2575"/>
                    </a:lnTo>
                    <a:lnTo>
                      <a:pt x="2060" y="2641"/>
                    </a:lnTo>
                    <a:lnTo>
                      <a:pt x="2082" y="2706"/>
                    </a:lnTo>
                    <a:lnTo>
                      <a:pt x="2109" y="2767"/>
                    </a:lnTo>
                    <a:lnTo>
                      <a:pt x="2141" y="2825"/>
                    </a:lnTo>
                    <a:lnTo>
                      <a:pt x="2179" y="2880"/>
                    </a:lnTo>
                    <a:lnTo>
                      <a:pt x="2221" y="2930"/>
                    </a:lnTo>
                    <a:lnTo>
                      <a:pt x="2268" y="2977"/>
                    </a:lnTo>
                    <a:lnTo>
                      <a:pt x="2318" y="3020"/>
                    </a:lnTo>
                    <a:lnTo>
                      <a:pt x="2372" y="3058"/>
                    </a:lnTo>
                    <a:lnTo>
                      <a:pt x="2429" y="3091"/>
                    </a:lnTo>
                    <a:lnTo>
                      <a:pt x="2490" y="3118"/>
                    </a:lnTo>
                    <a:lnTo>
                      <a:pt x="2553" y="3140"/>
                    </a:lnTo>
                    <a:lnTo>
                      <a:pt x="2619" y="3156"/>
                    </a:lnTo>
                    <a:lnTo>
                      <a:pt x="2686" y="3166"/>
                    </a:lnTo>
                    <a:lnTo>
                      <a:pt x="2756" y="3169"/>
                    </a:lnTo>
                    <a:lnTo>
                      <a:pt x="2826" y="3166"/>
                    </a:lnTo>
                    <a:lnTo>
                      <a:pt x="2894" y="3156"/>
                    </a:lnTo>
                    <a:lnTo>
                      <a:pt x="2960" y="3140"/>
                    </a:lnTo>
                    <a:lnTo>
                      <a:pt x="3023" y="3118"/>
                    </a:lnTo>
                    <a:lnTo>
                      <a:pt x="3084" y="3091"/>
                    </a:lnTo>
                    <a:lnTo>
                      <a:pt x="3141" y="3058"/>
                    </a:lnTo>
                    <a:lnTo>
                      <a:pt x="3195" y="3020"/>
                    </a:lnTo>
                    <a:lnTo>
                      <a:pt x="3246" y="2977"/>
                    </a:lnTo>
                    <a:lnTo>
                      <a:pt x="3292" y="2930"/>
                    </a:lnTo>
                    <a:lnTo>
                      <a:pt x="3335" y="2880"/>
                    </a:lnTo>
                    <a:lnTo>
                      <a:pt x="3371" y="2825"/>
                    </a:lnTo>
                    <a:lnTo>
                      <a:pt x="3404" y="2767"/>
                    </a:lnTo>
                    <a:lnTo>
                      <a:pt x="3432" y="2706"/>
                    </a:lnTo>
                    <a:lnTo>
                      <a:pt x="3453" y="2641"/>
                    </a:lnTo>
                    <a:lnTo>
                      <a:pt x="3469" y="2575"/>
                    </a:lnTo>
                    <a:lnTo>
                      <a:pt x="3479" y="2506"/>
                    </a:lnTo>
                    <a:lnTo>
                      <a:pt x="3482" y="2436"/>
                    </a:lnTo>
                    <a:lnTo>
                      <a:pt x="3479" y="2365"/>
                    </a:lnTo>
                    <a:lnTo>
                      <a:pt x="3469" y="2296"/>
                    </a:lnTo>
                    <a:lnTo>
                      <a:pt x="3453" y="2230"/>
                    </a:lnTo>
                    <a:lnTo>
                      <a:pt x="3432" y="2167"/>
                    </a:lnTo>
                    <a:lnTo>
                      <a:pt x="3404" y="2105"/>
                    </a:lnTo>
                    <a:lnTo>
                      <a:pt x="3371" y="2047"/>
                    </a:lnTo>
                    <a:lnTo>
                      <a:pt x="3335" y="1992"/>
                    </a:lnTo>
                    <a:lnTo>
                      <a:pt x="3292" y="1942"/>
                    </a:lnTo>
                    <a:lnTo>
                      <a:pt x="3246" y="1895"/>
                    </a:lnTo>
                    <a:lnTo>
                      <a:pt x="3195" y="1852"/>
                    </a:lnTo>
                    <a:lnTo>
                      <a:pt x="3141" y="1814"/>
                    </a:lnTo>
                    <a:lnTo>
                      <a:pt x="3084" y="1781"/>
                    </a:lnTo>
                    <a:lnTo>
                      <a:pt x="3023" y="1754"/>
                    </a:lnTo>
                    <a:lnTo>
                      <a:pt x="2960" y="1731"/>
                    </a:lnTo>
                    <a:lnTo>
                      <a:pt x="2894" y="1716"/>
                    </a:lnTo>
                    <a:lnTo>
                      <a:pt x="2826" y="1706"/>
                    </a:lnTo>
                    <a:lnTo>
                      <a:pt x="2756" y="1703"/>
                    </a:lnTo>
                    <a:close/>
                    <a:moveTo>
                      <a:pt x="783" y="1703"/>
                    </a:moveTo>
                    <a:lnTo>
                      <a:pt x="713" y="1706"/>
                    </a:lnTo>
                    <a:lnTo>
                      <a:pt x="645" y="1716"/>
                    </a:lnTo>
                    <a:lnTo>
                      <a:pt x="580" y="1731"/>
                    </a:lnTo>
                    <a:lnTo>
                      <a:pt x="517" y="1754"/>
                    </a:lnTo>
                    <a:lnTo>
                      <a:pt x="456" y="1781"/>
                    </a:lnTo>
                    <a:lnTo>
                      <a:pt x="399" y="1814"/>
                    </a:lnTo>
                    <a:lnTo>
                      <a:pt x="345" y="1852"/>
                    </a:lnTo>
                    <a:lnTo>
                      <a:pt x="295" y="1895"/>
                    </a:lnTo>
                    <a:lnTo>
                      <a:pt x="248" y="1942"/>
                    </a:lnTo>
                    <a:lnTo>
                      <a:pt x="206" y="1992"/>
                    </a:lnTo>
                    <a:lnTo>
                      <a:pt x="168" y="2047"/>
                    </a:lnTo>
                    <a:lnTo>
                      <a:pt x="136" y="2105"/>
                    </a:lnTo>
                    <a:lnTo>
                      <a:pt x="109" y="2167"/>
                    </a:lnTo>
                    <a:lnTo>
                      <a:pt x="87" y="2230"/>
                    </a:lnTo>
                    <a:lnTo>
                      <a:pt x="71" y="2296"/>
                    </a:lnTo>
                    <a:lnTo>
                      <a:pt x="61" y="2365"/>
                    </a:lnTo>
                    <a:lnTo>
                      <a:pt x="58" y="2436"/>
                    </a:lnTo>
                    <a:lnTo>
                      <a:pt x="61" y="2506"/>
                    </a:lnTo>
                    <a:lnTo>
                      <a:pt x="71" y="2575"/>
                    </a:lnTo>
                    <a:lnTo>
                      <a:pt x="87" y="2641"/>
                    </a:lnTo>
                    <a:lnTo>
                      <a:pt x="109" y="2706"/>
                    </a:lnTo>
                    <a:lnTo>
                      <a:pt x="136" y="2767"/>
                    </a:lnTo>
                    <a:lnTo>
                      <a:pt x="168" y="2825"/>
                    </a:lnTo>
                    <a:lnTo>
                      <a:pt x="206" y="2880"/>
                    </a:lnTo>
                    <a:lnTo>
                      <a:pt x="248" y="2930"/>
                    </a:lnTo>
                    <a:lnTo>
                      <a:pt x="295" y="2977"/>
                    </a:lnTo>
                    <a:lnTo>
                      <a:pt x="345" y="3020"/>
                    </a:lnTo>
                    <a:lnTo>
                      <a:pt x="399" y="3058"/>
                    </a:lnTo>
                    <a:lnTo>
                      <a:pt x="456" y="3091"/>
                    </a:lnTo>
                    <a:lnTo>
                      <a:pt x="517" y="3118"/>
                    </a:lnTo>
                    <a:lnTo>
                      <a:pt x="580" y="3140"/>
                    </a:lnTo>
                    <a:lnTo>
                      <a:pt x="645" y="3156"/>
                    </a:lnTo>
                    <a:lnTo>
                      <a:pt x="713" y="3166"/>
                    </a:lnTo>
                    <a:lnTo>
                      <a:pt x="783" y="3169"/>
                    </a:lnTo>
                    <a:lnTo>
                      <a:pt x="853" y="3166"/>
                    </a:lnTo>
                    <a:lnTo>
                      <a:pt x="921" y="3156"/>
                    </a:lnTo>
                    <a:lnTo>
                      <a:pt x="987" y="3140"/>
                    </a:lnTo>
                    <a:lnTo>
                      <a:pt x="1050" y="3118"/>
                    </a:lnTo>
                    <a:lnTo>
                      <a:pt x="1110" y="3091"/>
                    </a:lnTo>
                    <a:lnTo>
                      <a:pt x="1168" y="3058"/>
                    </a:lnTo>
                    <a:lnTo>
                      <a:pt x="1222" y="3020"/>
                    </a:lnTo>
                    <a:lnTo>
                      <a:pt x="1273" y="2977"/>
                    </a:lnTo>
                    <a:lnTo>
                      <a:pt x="1318" y="2930"/>
                    </a:lnTo>
                    <a:lnTo>
                      <a:pt x="1360" y="2880"/>
                    </a:lnTo>
                    <a:lnTo>
                      <a:pt x="1398" y="2825"/>
                    </a:lnTo>
                    <a:lnTo>
                      <a:pt x="1430" y="2767"/>
                    </a:lnTo>
                    <a:lnTo>
                      <a:pt x="1459" y="2706"/>
                    </a:lnTo>
                    <a:lnTo>
                      <a:pt x="1480" y="2641"/>
                    </a:lnTo>
                    <a:lnTo>
                      <a:pt x="1495" y="2575"/>
                    </a:lnTo>
                    <a:lnTo>
                      <a:pt x="1506" y="2506"/>
                    </a:lnTo>
                    <a:lnTo>
                      <a:pt x="1509" y="2436"/>
                    </a:lnTo>
                    <a:lnTo>
                      <a:pt x="1506" y="2365"/>
                    </a:lnTo>
                    <a:lnTo>
                      <a:pt x="1495" y="2296"/>
                    </a:lnTo>
                    <a:lnTo>
                      <a:pt x="1480" y="2230"/>
                    </a:lnTo>
                    <a:lnTo>
                      <a:pt x="1459" y="2167"/>
                    </a:lnTo>
                    <a:lnTo>
                      <a:pt x="1430" y="2105"/>
                    </a:lnTo>
                    <a:lnTo>
                      <a:pt x="1398" y="2047"/>
                    </a:lnTo>
                    <a:lnTo>
                      <a:pt x="1360" y="1992"/>
                    </a:lnTo>
                    <a:lnTo>
                      <a:pt x="1318" y="1942"/>
                    </a:lnTo>
                    <a:lnTo>
                      <a:pt x="1273" y="1895"/>
                    </a:lnTo>
                    <a:lnTo>
                      <a:pt x="1222" y="1852"/>
                    </a:lnTo>
                    <a:lnTo>
                      <a:pt x="1168" y="1814"/>
                    </a:lnTo>
                    <a:lnTo>
                      <a:pt x="1110" y="1781"/>
                    </a:lnTo>
                    <a:lnTo>
                      <a:pt x="1050" y="1754"/>
                    </a:lnTo>
                    <a:lnTo>
                      <a:pt x="987" y="1731"/>
                    </a:lnTo>
                    <a:lnTo>
                      <a:pt x="921" y="1716"/>
                    </a:lnTo>
                    <a:lnTo>
                      <a:pt x="853" y="1706"/>
                    </a:lnTo>
                    <a:lnTo>
                      <a:pt x="783" y="1703"/>
                    </a:lnTo>
                    <a:close/>
                    <a:moveTo>
                      <a:pt x="1250" y="1384"/>
                    </a:moveTo>
                    <a:lnTo>
                      <a:pt x="1213" y="1430"/>
                    </a:lnTo>
                    <a:lnTo>
                      <a:pt x="1179" y="1480"/>
                    </a:lnTo>
                    <a:lnTo>
                      <a:pt x="1150" y="1533"/>
                    </a:lnTo>
                    <a:lnTo>
                      <a:pt x="1125" y="1588"/>
                    </a:lnTo>
                    <a:lnTo>
                      <a:pt x="1106" y="1647"/>
                    </a:lnTo>
                    <a:lnTo>
                      <a:pt x="1091" y="1707"/>
                    </a:lnTo>
                    <a:lnTo>
                      <a:pt x="1153" y="1738"/>
                    </a:lnTo>
                    <a:lnTo>
                      <a:pt x="1213" y="1774"/>
                    </a:lnTo>
                    <a:lnTo>
                      <a:pt x="1270" y="1815"/>
                    </a:lnTo>
                    <a:lnTo>
                      <a:pt x="1322" y="1861"/>
                    </a:lnTo>
                    <a:lnTo>
                      <a:pt x="1370" y="1911"/>
                    </a:lnTo>
                    <a:lnTo>
                      <a:pt x="1413" y="1966"/>
                    </a:lnTo>
                    <a:lnTo>
                      <a:pt x="1452" y="2024"/>
                    </a:lnTo>
                    <a:lnTo>
                      <a:pt x="1487" y="2086"/>
                    </a:lnTo>
                    <a:lnTo>
                      <a:pt x="1515" y="2150"/>
                    </a:lnTo>
                    <a:lnTo>
                      <a:pt x="1537" y="2218"/>
                    </a:lnTo>
                    <a:lnTo>
                      <a:pt x="1553" y="2289"/>
                    </a:lnTo>
                    <a:lnTo>
                      <a:pt x="1563" y="2361"/>
                    </a:lnTo>
                    <a:lnTo>
                      <a:pt x="1566" y="2436"/>
                    </a:lnTo>
                    <a:lnTo>
                      <a:pt x="1565" y="2478"/>
                    </a:lnTo>
                    <a:lnTo>
                      <a:pt x="1562" y="2519"/>
                    </a:lnTo>
                    <a:lnTo>
                      <a:pt x="1613" y="2533"/>
                    </a:lnTo>
                    <a:lnTo>
                      <a:pt x="1663" y="2544"/>
                    </a:lnTo>
                    <a:lnTo>
                      <a:pt x="1716" y="2551"/>
                    </a:lnTo>
                    <a:lnTo>
                      <a:pt x="1770" y="2553"/>
                    </a:lnTo>
                    <a:lnTo>
                      <a:pt x="1824" y="2551"/>
                    </a:lnTo>
                    <a:lnTo>
                      <a:pt x="1876" y="2544"/>
                    </a:lnTo>
                    <a:lnTo>
                      <a:pt x="1928" y="2533"/>
                    </a:lnTo>
                    <a:lnTo>
                      <a:pt x="1977" y="2519"/>
                    </a:lnTo>
                    <a:lnTo>
                      <a:pt x="1974" y="2478"/>
                    </a:lnTo>
                    <a:lnTo>
                      <a:pt x="1973" y="2436"/>
                    </a:lnTo>
                    <a:lnTo>
                      <a:pt x="1976" y="2361"/>
                    </a:lnTo>
                    <a:lnTo>
                      <a:pt x="1987" y="2289"/>
                    </a:lnTo>
                    <a:lnTo>
                      <a:pt x="2003" y="2218"/>
                    </a:lnTo>
                    <a:lnTo>
                      <a:pt x="2026" y="2150"/>
                    </a:lnTo>
                    <a:lnTo>
                      <a:pt x="2054" y="2086"/>
                    </a:lnTo>
                    <a:lnTo>
                      <a:pt x="2087" y="2024"/>
                    </a:lnTo>
                    <a:lnTo>
                      <a:pt x="2126" y="1966"/>
                    </a:lnTo>
                    <a:lnTo>
                      <a:pt x="2171" y="1911"/>
                    </a:lnTo>
                    <a:lnTo>
                      <a:pt x="2218" y="1861"/>
                    </a:lnTo>
                    <a:lnTo>
                      <a:pt x="2271" y="1815"/>
                    </a:lnTo>
                    <a:lnTo>
                      <a:pt x="2327" y="1774"/>
                    </a:lnTo>
                    <a:lnTo>
                      <a:pt x="2386" y="1738"/>
                    </a:lnTo>
                    <a:lnTo>
                      <a:pt x="2450" y="1707"/>
                    </a:lnTo>
                    <a:lnTo>
                      <a:pt x="2435" y="1647"/>
                    </a:lnTo>
                    <a:lnTo>
                      <a:pt x="2414" y="1588"/>
                    </a:lnTo>
                    <a:lnTo>
                      <a:pt x="2390" y="1533"/>
                    </a:lnTo>
                    <a:lnTo>
                      <a:pt x="2360" y="1480"/>
                    </a:lnTo>
                    <a:lnTo>
                      <a:pt x="2327" y="1430"/>
                    </a:lnTo>
                    <a:lnTo>
                      <a:pt x="2289" y="1384"/>
                    </a:lnTo>
                    <a:lnTo>
                      <a:pt x="2242" y="1424"/>
                    </a:lnTo>
                    <a:lnTo>
                      <a:pt x="2191" y="1460"/>
                    </a:lnTo>
                    <a:lnTo>
                      <a:pt x="2138" y="1491"/>
                    </a:lnTo>
                    <a:lnTo>
                      <a:pt x="2082" y="1518"/>
                    </a:lnTo>
                    <a:lnTo>
                      <a:pt x="2023" y="1542"/>
                    </a:lnTo>
                    <a:lnTo>
                      <a:pt x="1962" y="1561"/>
                    </a:lnTo>
                    <a:lnTo>
                      <a:pt x="1900" y="1574"/>
                    </a:lnTo>
                    <a:lnTo>
                      <a:pt x="1836" y="1582"/>
                    </a:lnTo>
                    <a:lnTo>
                      <a:pt x="1770" y="1585"/>
                    </a:lnTo>
                    <a:lnTo>
                      <a:pt x="1704" y="1582"/>
                    </a:lnTo>
                    <a:lnTo>
                      <a:pt x="1640" y="1574"/>
                    </a:lnTo>
                    <a:lnTo>
                      <a:pt x="1577" y="1561"/>
                    </a:lnTo>
                    <a:lnTo>
                      <a:pt x="1517" y="1542"/>
                    </a:lnTo>
                    <a:lnTo>
                      <a:pt x="1459" y="1518"/>
                    </a:lnTo>
                    <a:lnTo>
                      <a:pt x="1402" y="1491"/>
                    </a:lnTo>
                    <a:lnTo>
                      <a:pt x="1348" y="1460"/>
                    </a:lnTo>
                    <a:lnTo>
                      <a:pt x="1298" y="1424"/>
                    </a:lnTo>
                    <a:lnTo>
                      <a:pt x="1250" y="1384"/>
                    </a:lnTo>
                    <a:close/>
                    <a:moveTo>
                      <a:pt x="1770" y="58"/>
                    </a:moveTo>
                    <a:lnTo>
                      <a:pt x="1700" y="62"/>
                    </a:lnTo>
                    <a:lnTo>
                      <a:pt x="1632" y="72"/>
                    </a:lnTo>
                    <a:lnTo>
                      <a:pt x="1566" y="88"/>
                    </a:lnTo>
                    <a:lnTo>
                      <a:pt x="1503" y="110"/>
                    </a:lnTo>
                    <a:lnTo>
                      <a:pt x="1442" y="138"/>
                    </a:lnTo>
                    <a:lnTo>
                      <a:pt x="1385" y="171"/>
                    </a:lnTo>
                    <a:lnTo>
                      <a:pt x="1331" y="208"/>
                    </a:lnTo>
                    <a:lnTo>
                      <a:pt x="1282" y="251"/>
                    </a:lnTo>
                    <a:lnTo>
                      <a:pt x="1235" y="297"/>
                    </a:lnTo>
                    <a:lnTo>
                      <a:pt x="1193" y="349"/>
                    </a:lnTo>
                    <a:lnTo>
                      <a:pt x="1155" y="403"/>
                    </a:lnTo>
                    <a:lnTo>
                      <a:pt x="1123" y="461"/>
                    </a:lnTo>
                    <a:lnTo>
                      <a:pt x="1096" y="522"/>
                    </a:lnTo>
                    <a:lnTo>
                      <a:pt x="1074" y="587"/>
                    </a:lnTo>
                    <a:lnTo>
                      <a:pt x="1058" y="653"/>
                    </a:lnTo>
                    <a:lnTo>
                      <a:pt x="1049" y="722"/>
                    </a:lnTo>
                    <a:lnTo>
                      <a:pt x="1045" y="793"/>
                    </a:lnTo>
                    <a:lnTo>
                      <a:pt x="1049" y="863"/>
                    </a:lnTo>
                    <a:lnTo>
                      <a:pt x="1058" y="931"/>
                    </a:lnTo>
                    <a:lnTo>
                      <a:pt x="1074" y="998"/>
                    </a:lnTo>
                    <a:lnTo>
                      <a:pt x="1096" y="1062"/>
                    </a:lnTo>
                    <a:lnTo>
                      <a:pt x="1123" y="1123"/>
                    </a:lnTo>
                    <a:lnTo>
                      <a:pt x="1155" y="1181"/>
                    </a:lnTo>
                    <a:lnTo>
                      <a:pt x="1193" y="1236"/>
                    </a:lnTo>
                    <a:lnTo>
                      <a:pt x="1235" y="1287"/>
                    </a:lnTo>
                    <a:lnTo>
                      <a:pt x="1282" y="1334"/>
                    </a:lnTo>
                    <a:lnTo>
                      <a:pt x="1331" y="1377"/>
                    </a:lnTo>
                    <a:lnTo>
                      <a:pt x="1385" y="1415"/>
                    </a:lnTo>
                    <a:lnTo>
                      <a:pt x="1442" y="1448"/>
                    </a:lnTo>
                    <a:lnTo>
                      <a:pt x="1503" y="1475"/>
                    </a:lnTo>
                    <a:lnTo>
                      <a:pt x="1566" y="1497"/>
                    </a:lnTo>
                    <a:lnTo>
                      <a:pt x="1632" y="1513"/>
                    </a:lnTo>
                    <a:lnTo>
                      <a:pt x="1700" y="1523"/>
                    </a:lnTo>
                    <a:lnTo>
                      <a:pt x="1770" y="1526"/>
                    </a:lnTo>
                    <a:lnTo>
                      <a:pt x="1839" y="1523"/>
                    </a:lnTo>
                    <a:lnTo>
                      <a:pt x="1907" y="1513"/>
                    </a:lnTo>
                    <a:lnTo>
                      <a:pt x="1973" y="1497"/>
                    </a:lnTo>
                    <a:lnTo>
                      <a:pt x="2037" y="1475"/>
                    </a:lnTo>
                    <a:lnTo>
                      <a:pt x="2097" y="1448"/>
                    </a:lnTo>
                    <a:lnTo>
                      <a:pt x="2154" y="1415"/>
                    </a:lnTo>
                    <a:lnTo>
                      <a:pt x="2208" y="1377"/>
                    </a:lnTo>
                    <a:lnTo>
                      <a:pt x="2259" y="1334"/>
                    </a:lnTo>
                    <a:lnTo>
                      <a:pt x="2305" y="1287"/>
                    </a:lnTo>
                    <a:lnTo>
                      <a:pt x="2347" y="1236"/>
                    </a:lnTo>
                    <a:lnTo>
                      <a:pt x="2385" y="1181"/>
                    </a:lnTo>
                    <a:lnTo>
                      <a:pt x="2418" y="1123"/>
                    </a:lnTo>
                    <a:lnTo>
                      <a:pt x="2445" y="1062"/>
                    </a:lnTo>
                    <a:lnTo>
                      <a:pt x="2466" y="998"/>
                    </a:lnTo>
                    <a:lnTo>
                      <a:pt x="2482" y="931"/>
                    </a:lnTo>
                    <a:lnTo>
                      <a:pt x="2492" y="863"/>
                    </a:lnTo>
                    <a:lnTo>
                      <a:pt x="2495" y="793"/>
                    </a:lnTo>
                    <a:lnTo>
                      <a:pt x="2492" y="722"/>
                    </a:lnTo>
                    <a:lnTo>
                      <a:pt x="2482" y="653"/>
                    </a:lnTo>
                    <a:lnTo>
                      <a:pt x="2466" y="587"/>
                    </a:lnTo>
                    <a:lnTo>
                      <a:pt x="2445" y="522"/>
                    </a:lnTo>
                    <a:lnTo>
                      <a:pt x="2418" y="461"/>
                    </a:lnTo>
                    <a:lnTo>
                      <a:pt x="2385" y="403"/>
                    </a:lnTo>
                    <a:lnTo>
                      <a:pt x="2347" y="349"/>
                    </a:lnTo>
                    <a:lnTo>
                      <a:pt x="2305" y="297"/>
                    </a:lnTo>
                    <a:lnTo>
                      <a:pt x="2259" y="251"/>
                    </a:lnTo>
                    <a:lnTo>
                      <a:pt x="2208" y="208"/>
                    </a:lnTo>
                    <a:lnTo>
                      <a:pt x="2154" y="171"/>
                    </a:lnTo>
                    <a:lnTo>
                      <a:pt x="2097" y="138"/>
                    </a:lnTo>
                    <a:lnTo>
                      <a:pt x="2037" y="110"/>
                    </a:lnTo>
                    <a:lnTo>
                      <a:pt x="1973" y="88"/>
                    </a:lnTo>
                    <a:lnTo>
                      <a:pt x="1907" y="72"/>
                    </a:lnTo>
                    <a:lnTo>
                      <a:pt x="1839" y="62"/>
                    </a:lnTo>
                    <a:lnTo>
                      <a:pt x="1770" y="58"/>
                    </a:lnTo>
                    <a:close/>
                    <a:moveTo>
                      <a:pt x="1770" y="0"/>
                    </a:moveTo>
                    <a:lnTo>
                      <a:pt x="1770" y="0"/>
                    </a:lnTo>
                    <a:lnTo>
                      <a:pt x="1841" y="3"/>
                    </a:lnTo>
                    <a:lnTo>
                      <a:pt x="1911" y="13"/>
                    </a:lnTo>
                    <a:lnTo>
                      <a:pt x="1978" y="28"/>
                    </a:lnTo>
                    <a:lnTo>
                      <a:pt x="2043" y="50"/>
                    </a:lnTo>
                    <a:lnTo>
                      <a:pt x="2106" y="76"/>
                    </a:lnTo>
                    <a:lnTo>
                      <a:pt x="2165" y="109"/>
                    </a:lnTo>
                    <a:lnTo>
                      <a:pt x="2221" y="145"/>
                    </a:lnTo>
                    <a:lnTo>
                      <a:pt x="2275" y="186"/>
                    </a:lnTo>
                    <a:lnTo>
                      <a:pt x="2324" y="232"/>
                    </a:lnTo>
                    <a:lnTo>
                      <a:pt x="2369" y="282"/>
                    </a:lnTo>
                    <a:lnTo>
                      <a:pt x="2410" y="336"/>
                    </a:lnTo>
                    <a:lnTo>
                      <a:pt x="2447" y="392"/>
                    </a:lnTo>
                    <a:lnTo>
                      <a:pt x="2478" y="453"/>
                    </a:lnTo>
                    <a:lnTo>
                      <a:pt x="2505" y="517"/>
                    </a:lnTo>
                    <a:lnTo>
                      <a:pt x="2525" y="582"/>
                    </a:lnTo>
                    <a:lnTo>
                      <a:pt x="2542" y="650"/>
                    </a:lnTo>
                    <a:lnTo>
                      <a:pt x="2550" y="721"/>
                    </a:lnTo>
                    <a:lnTo>
                      <a:pt x="2553" y="793"/>
                    </a:lnTo>
                    <a:lnTo>
                      <a:pt x="2550" y="864"/>
                    </a:lnTo>
                    <a:lnTo>
                      <a:pt x="2542" y="934"/>
                    </a:lnTo>
                    <a:lnTo>
                      <a:pt x="2525" y="1001"/>
                    </a:lnTo>
                    <a:lnTo>
                      <a:pt x="2505" y="1067"/>
                    </a:lnTo>
                    <a:lnTo>
                      <a:pt x="2479" y="1130"/>
                    </a:lnTo>
                    <a:lnTo>
                      <a:pt x="2448" y="1190"/>
                    </a:lnTo>
                    <a:lnTo>
                      <a:pt x="2412" y="1247"/>
                    </a:lnTo>
                    <a:lnTo>
                      <a:pt x="2371" y="1299"/>
                    </a:lnTo>
                    <a:lnTo>
                      <a:pt x="2415" y="1353"/>
                    </a:lnTo>
                    <a:lnTo>
                      <a:pt x="2454" y="1410"/>
                    </a:lnTo>
                    <a:lnTo>
                      <a:pt x="2489" y="1470"/>
                    </a:lnTo>
                    <a:lnTo>
                      <a:pt x="2518" y="1534"/>
                    </a:lnTo>
                    <a:lnTo>
                      <a:pt x="2543" y="1600"/>
                    </a:lnTo>
                    <a:lnTo>
                      <a:pt x="2561" y="1670"/>
                    </a:lnTo>
                    <a:lnTo>
                      <a:pt x="2625" y="1656"/>
                    </a:lnTo>
                    <a:lnTo>
                      <a:pt x="2689" y="1647"/>
                    </a:lnTo>
                    <a:lnTo>
                      <a:pt x="2756" y="1644"/>
                    </a:lnTo>
                    <a:lnTo>
                      <a:pt x="2828" y="1647"/>
                    </a:lnTo>
                    <a:lnTo>
                      <a:pt x="2898" y="1656"/>
                    </a:lnTo>
                    <a:lnTo>
                      <a:pt x="2965" y="1672"/>
                    </a:lnTo>
                    <a:lnTo>
                      <a:pt x="3029" y="1693"/>
                    </a:lnTo>
                    <a:lnTo>
                      <a:pt x="3092" y="1720"/>
                    </a:lnTo>
                    <a:lnTo>
                      <a:pt x="3151" y="1752"/>
                    </a:lnTo>
                    <a:lnTo>
                      <a:pt x="3208" y="1789"/>
                    </a:lnTo>
                    <a:lnTo>
                      <a:pt x="3261" y="1830"/>
                    </a:lnTo>
                    <a:lnTo>
                      <a:pt x="3311" y="1876"/>
                    </a:lnTo>
                    <a:lnTo>
                      <a:pt x="3356" y="1925"/>
                    </a:lnTo>
                    <a:lnTo>
                      <a:pt x="3397" y="1979"/>
                    </a:lnTo>
                    <a:lnTo>
                      <a:pt x="3433" y="2037"/>
                    </a:lnTo>
                    <a:lnTo>
                      <a:pt x="3465" y="2097"/>
                    </a:lnTo>
                    <a:lnTo>
                      <a:pt x="3491" y="2160"/>
                    </a:lnTo>
                    <a:lnTo>
                      <a:pt x="3513" y="2225"/>
                    </a:lnTo>
                    <a:lnTo>
                      <a:pt x="3528" y="2293"/>
                    </a:lnTo>
                    <a:lnTo>
                      <a:pt x="3537" y="2364"/>
                    </a:lnTo>
                    <a:lnTo>
                      <a:pt x="3541" y="2436"/>
                    </a:lnTo>
                    <a:lnTo>
                      <a:pt x="3537" y="2508"/>
                    </a:lnTo>
                    <a:lnTo>
                      <a:pt x="3528" y="2578"/>
                    </a:lnTo>
                    <a:lnTo>
                      <a:pt x="3513" y="2647"/>
                    </a:lnTo>
                    <a:lnTo>
                      <a:pt x="3491" y="2712"/>
                    </a:lnTo>
                    <a:lnTo>
                      <a:pt x="3465" y="2775"/>
                    </a:lnTo>
                    <a:lnTo>
                      <a:pt x="3433" y="2835"/>
                    </a:lnTo>
                    <a:lnTo>
                      <a:pt x="3397" y="2892"/>
                    </a:lnTo>
                    <a:lnTo>
                      <a:pt x="3356" y="2946"/>
                    </a:lnTo>
                    <a:lnTo>
                      <a:pt x="3311" y="2996"/>
                    </a:lnTo>
                    <a:lnTo>
                      <a:pt x="3261" y="3042"/>
                    </a:lnTo>
                    <a:lnTo>
                      <a:pt x="3208" y="3083"/>
                    </a:lnTo>
                    <a:lnTo>
                      <a:pt x="3151" y="3120"/>
                    </a:lnTo>
                    <a:lnTo>
                      <a:pt x="3092" y="3152"/>
                    </a:lnTo>
                    <a:lnTo>
                      <a:pt x="3029" y="3179"/>
                    </a:lnTo>
                    <a:lnTo>
                      <a:pt x="2965" y="3200"/>
                    </a:lnTo>
                    <a:lnTo>
                      <a:pt x="2898" y="3215"/>
                    </a:lnTo>
                    <a:lnTo>
                      <a:pt x="2828" y="3225"/>
                    </a:lnTo>
                    <a:lnTo>
                      <a:pt x="2756" y="3228"/>
                    </a:lnTo>
                    <a:lnTo>
                      <a:pt x="2684" y="3225"/>
                    </a:lnTo>
                    <a:lnTo>
                      <a:pt x="2615" y="3215"/>
                    </a:lnTo>
                    <a:lnTo>
                      <a:pt x="2547" y="3200"/>
                    </a:lnTo>
                    <a:lnTo>
                      <a:pt x="2481" y="3178"/>
                    </a:lnTo>
                    <a:lnTo>
                      <a:pt x="2418" y="3151"/>
                    </a:lnTo>
                    <a:lnTo>
                      <a:pt x="2358" y="3118"/>
                    </a:lnTo>
                    <a:lnTo>
                      <a:pt x="2301" y="3080"/>
                    </a:lnTo>
                    <a:lnTo>
                      <a:pt x="2248" y="3038"/>
                    </a:lnTo>
                    <a:lnTo>
                      <a:pt x="2199" y="2991"/>
                    </a:lnTo>
                    <a:lnTo>
                      <a:pt x="2153" y="2940"/>
                    </a:lnTo>
                    <a:lnTo>
                      <a:pt x="2113" y="2886"/>
                    </a:lnTo>
                    <a:lnTo>
                      <a:pt x="2077" y="2828"/>
                    </a:lnTo>
                    <a:lnTo>
                      <a:pt x="2045" y="2767"/>
                    </a:lnTo>
                    <a:lnTo>
                      <a:pt x="2019" y="2702"/>
                    </a:lnTo>
                    <a:lnTo>
                      <a:pt x="1999" y="2636"/>
                    </a:lnTo>
                    <a:lnTo>
                      <a:pt x="1944" y="2650"/>
                    </a:lnTo>
                    <a:lnTo>
                      <a:pt x="1888" y="2661"/>
                    </a:lnTo>
                    <a:lnTo>
                      <a:pt x="1830" y="2668"/>
                    </a:lnTo>
                    <a:lnTo>
                      <a:pt x="1770" y="2671"/>
                    </a:lnTo>
                    <a:lnTo>
                      <a:pt x="1711" y="2668"/>
                    </a:lnTo>
                    <a:lnTo>
                      <a:pt x="1653" y="2661"/>
                    </a:lnTo>
                    <a:lnTo>
                      <a:pt x="1597" y="2650"/>
                    </a:lnTo>
                    <a:lnTo>
                      <a:pt x="1542" y="2636"/>
                    </a:lnTo>
                    <a:lnTo>
                      <a:pt x="1521" y="2702"/>
                    </a:lnTo>
                    <a:lnTo>
                      <a:pt x="1495" y="2767"/>
                    </a:lnTo>
                    <a:lnTo>
                      <a:pt x="1464" y="2828"/>
                    </a:lnTo>
                    <a:lnTo>
                      <a:pt x="1427" y="2886"/>
                    </a:lnTo>
                    <a:lnTo>
                      <a:pt x="1386" y="2940"/>
                    </a:lnTo>
                    <a:lnTo>
                      <a:pt x="1341" y="2991"/>
                    </a:lnTo>
                    <a:lnTo>
                      <a:pt x="1291" y="3038"/>
                    </a:lnTo>
                    <a:lnTo>
                      <a:pt x="1238" y="3080"/>
                    </a:lnTo>
                    <a:lnTo>
                      <a:pt x="1182" y="3118"/>
                    </a:lnTo>
                    <a:lnTo>
                      <a:pt x="1122" y="3151"/>
                    </a:lnTo>
                    <a:lnTo>
                      <a:pt x="1059" y="3178"/>
                    </a:lnTo>
                    <a:lnTo>
                      <a:pt x="994" y="3200"/>
                    </a:lnTo>
                    <a:lnTo>
                      <a:pt x="926" y="3215"/>
                    </a:lnTo>
                    <a:lnTo>
                      <a:pt x="855" y="3225"/>
                    </a:lnTo>
                    <a:lnTo>
                      <a:pt x="783" y="3228"/>
                    </a:lnTo>
                    <a:lnTo>
                      <a:pt x="712" y="3225"/>
                    </a:lnTo>
                    <a:lnTo>
                      <a:pt x="643" y="3215"/>
                    </a:lnTo>
                    <a:lnTo>
                      <a:pt x="575" y="3200"/>
                    </a:lnTo>
                    <a:lnTo>
                      <a:pt x="510" y="3179"/>
                    </a:lnTo>
                    <a:lnTo>
                      <a:pt x="448" y="3152"/>
                    </a:lnTo>
                    <a:lnTo>
                      <a:pt x="388" y="3120"/>
                    </a:lnTo>
                    <a:lnTo>
                      <a:pt x="332" y="3083"/>
                    </a:lnTo>
                    <a:lnTo>
                      <a:pt x="279" y="3042"/>
                    </a:lnTo>
                    <a:lnTo>
                      <a:pt x="230" y="2996"/>
                    </a:lnTo>
                    <a:lnTo>
                      <a:pt x="184" y="2946"/>
                    </a:lnTo>
                    <a:lnTo>
                      <a:pt x="143" y="2892"/>
                    </a:lnTo>
                    <a:lnTo>
                      <a:pt x="107" y="2835"/>
                    </a:lnTo>
                    <a:lnTo>
                      <a:pt x="76" y="2775"/>
                    </a:lnTo>
                    <a:lnTo>
                      <a:pt x="50" y="2712"/>
                    </a:lnTo>
                    <a:lnTo>
                      <a:pt x="28" y="2647"/>
                    </a:lnTo>
                    <a:lnTo>
                      <a:pt x="13" y="2578"/>
                    </a:lnTo>
                    <a:lnTo>
                      <a:pt x="3" y="2508"/>
                    </a:lnTo>
                    <a:lnTo>
                      <a:pt x="0" y="2436"/>
                    </a:lnTo>
                    <a:lnTo>
                      <a:pt x="3" y="2364"/>
                    </a:lnTo>
                    <a:lnTo>
                      <a:pt x="13" y="2293"/>
                    </a:lnTo>
                    <a:lnTo>
                      <a:pt x="28" y="2225"/>
                    </a:lnTo>
                    <a:lnTo>
                      <a:pt x="50" y="2160"/>
                    </a:lnTo>
                    <a:lnTo>
                      <a:pt x="76" y="2097"/>
                    </a:lnTo>
                    <a:lnTo>
                      <a:pt x="107" y="2037"/>
                    </a:lnTo>
                    <a:lnTo>
                      <a:pt x="143" y="1979"/>
                    </a:lnTo>
                    <a:lnTo>
                      <a:pt x="184" y="1925"/>
                    </a:lnTo>
                    <a:lnTo>
                      <a:pt x="230" y="1876"/>
                    </a:lnTo>
                    <a:lnTo>
                      <a:pt x="279" y="1830"/>
                    </a:lnTo>
                    <a:lnTo>
                      <a:pt x="332" y="1789"/>
                    </a:lnTo>
                    <a:lnTo>
                      <a:pt x="388" y="1752"/>
                    </a:lnTo>
                    <a:lnTo>
                      <a:pt x="448" y="1720"/>
                    </a:lnTo>
                    <a:lnTo>
                      <a:pt x="510" y="1693"/>
                    </a:lnTo>
                    <a:lnTo>
                      <a:pt x="575" y="1672"/>
                    </a:lnTo>
                    <a:lnTo>
                      <a:pt x="643" y="1656"/>
                    </a:lnTo>
                    <a:lnTo>
                      <a:pt x="712" y="1647"/>
                    </a:lnTo>
                    <a:lnTo>
                      <a:pt x="783" y="1644"/>
                    </a:lnTo>
                    <a:lnTo>
                      <a:pt x="850" y="1647"/>
                    </a:lnTo>
                    <a:lnTo>
                      <a:pt x="916" y="1656"/>
                    </a:lnTo>
                    <a:lnTo>
                      <a:pt x="980" y="1670"/>
                    </a:lnTo>
                    <a:lnTo>
                      <a:pt x="998" y="1600"/>
                    </a:lnTo>
                    <a:lnTo>
                      <a:pt x="1022" y="1534"/>
                    </a:lnTo>
                    <a:lnTo>
                      <a:pt x="1052" y="1470"/>
                    </a:lnTo>
                    <a:lnTo>
                      <a:pt x="1086" y="1410"/>
                    </a:lnTo>
                    <a:lnTo>
                      <a:pt x="1125" y="1353"/>
                    </a:lnTo>
                    <a:lnTo>
                      <a:pt x="1169" y="1299"/>
                    </a:lnTo>
                    <a:lnTo>
                      <a:pt x="1128" y="1247"/>
                    </a:lnTo>
                    <a:lnTo>
                      <a:pt x="1093" y="1190"/>
                    </a:lnTo>
                    <a:lnTo>
                      <a:pt x="1062" y="1130"/>
                    </a:lnTo>
                    <a:lnTo>
                      <a:pt x="1036" y="1067"/>
                    </a:lnTo>
                    <a:lnTo>
                      <a:pt x="1014" y="1001"/>
                    </a:lnTo>
                    <a:lnTo>
                      <a:pt x="999" y="934"/>
                    </a:lnTo>
                    <a:lnTo>
                      <a:pt x="990" y="864"/>
                    </a:lnTo>
                    <a:lnTo>
                      <a:pt x="987" y="793"/>
                    </a:lnTo>
                    <a:lnTo>
                      <a:pt x="990" y="721"/>
                    </a:lnTo>
                    <a:lnTo>
                      <a:pt x="1000" y="650"/>
                    </a:lnTo>
                    <a:lnTo>
                      <a:pt x="1015" y="582"/>
                    </a:lnTo>
                    <a:lnTo>
                      <a:pt x="1036" y="517"/>
                    </a:lnTo>
                    <a:lnTo>
                      <a:pt x="1063" y="453"/>
                    </a:lnTo>
                    <a:lnTo>
                      <a:pt x="1094" y="392"/>
                    </a:lnTo>
                    <a:lnTo>
                      <a:pt x="1131" y="336"/>
                    </a:lnTo>
                    <a:lnTo>
                      <a:pt x="1172" y="282"/>
                    </a:lnTo>
                    <a:lnTo>
                      <a:pt x="1217" y="232"/>
                    </a:lnTo>
                    <a:lnTo>
                      <a:pt x="1265" y="186"/>
                    </a:lnTo>
                    <a:lnTo>
                      <a:pt x="1318" y="145"/>
                    </a:lnTo>
                    <a:lnTo>
                      <a:pt x="1375" y="109"/>
                    </a:lnTo>
                    <a:lnTo>
                      <a:pt x="1435" y="76"/>
                    </a:lnTo>
                    <a:lnTo>
                      <a:pt x="1497" y="50"/>
                    </a:lnTo>
                    <a:lnTo>
                      <a:pt x="1562" y="28"/>
                    </a:lnTo>
                    <a:lnTo>
                      <a:pt x="1629" y="13"/>
                    </a:lnTo>
                    <a:lnTo>
                      <a:pt x="1699" y="3"/>
                    </a:lnTo>
                    <a:lnTo>
                      <a:pt x="1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9" name="Freeform 51"/>
              <p:cNvSpPr>
                <a:spLocks noEditPoints="1"/>
              </p:cNvSpPr>
              <p:nvPr/>
            </p:nvSpPr>
            <p:spPr bwMode="auto">
              <a:xfrm>
                <a:off x="8145463" y="1485900"/>
                <a:ext cx="190500" cy="206375"/>
              </a:xfrm>
              <a:custGeom>
                <a:avLst/>
                <a:gdLst>
                  <a:gd name="T0" fmla="*/ 458 w 960"/>
                  <a:gd name="T1" fmla="*/ 626 h 1038"/>
                  <a:gd name="T2" fmla="*/ 347 w 960"/>
                  <a:gd name="T3" fmla="*/ 902 h 1038"/>
                  <a:gd name="T4" fmla="*/ 615 w 960"/>
                  <a:gd name="T5" fmla="*/ 902 h 1038"/>
                  <a:gd name="T6" fmla="*/ 503 w 960"/>
                  <a:gd name="T7" fmla="*/ 626 h 1038"/>
                  <a:gd name="T8" fmla="*/ 526 w 960"/>
                  <a:gd name="T9" fmla="*/ 581 h 1038"/>
                  <a:gd name="T10" fmla="*/ 480 w 960"/>
                  <a:gd name="T11" fmla="*/ 587 h 1038"/>
                  <a:gd name="T12" fmla="*/ 414 w 960"/>
                  <a:gd name="T13" fmla="*/ 575 h 1038"/>
                  <a:gd name="T14" fmla="*/ 519 w 960"/>
                  <a:gd name="T15" fmla="*/ 2 h 1038"/>
                  <a:gd name="T16" fmla="*/ 592 w 960"/>
                  <a:gd name="T17" fmla="*/ 25 h 1038"/>
                  <a:gd name="T18" fmla="*/ 654 w 960"/>
                  <a:gd name="T19" fmla="*/ 65 h 1038"/>
                  <a:gd name="T20" fmla="*/ 703 w 960"/>
                  <a:gd name="T21" fmla="*/ 122 h 1038"/>
                  <a:gd name="T22" fmla="*/ 735 w 960"/>
                  <a:gd name="T23" fmla="*/ 191 h 1038"/>
                  <a:gd name="T24" fmla="*/ 746 w 960"/>
                  <a:gd name="T25" fmla="*/ 268 h 1038"/>
                  <a:gd name="T26" fmla="*/ 735 w 960"/>
                  <a:gd name="T27" fmla="*/ 348 h 1038"/>
                  <a:gd name="T28" fmla="*/ 705 w 960"/>
                  <a:gd name="T29" fmla="*/ 425 h 1038"/>
                  <a:gd name="T30" fmla="*/ 658 w 960"/>
                  <a:gd name="T31" fmla="*/ 494 h 1038"/>
                  <a:gd name="T32" fmla="*/ 599 w 960"/>
                  <a:gd name="T33" fmla="*/ 547 h 1038"/>
                  <a:gd name="T34" fmla="*/ 698 w 960"/>
                  <a:gd name="T35" fmla="*/ 585 h 1038"/>
                  <a:gd name="T36" fmla="*/ 786 w 960"/>
                  <a:gd name="T37" fmla="*/ 638 h 1038"/>
                  <a:gd name="T38" fmla="*/ 858 w 960"/>
                  <a:gd name="T39" fmla="*/ 703 h 1038"/>
                  <a:gd name="T40" fmla="*/ 913 w 960"/>
                  <a:gd name="T41" fmla="*/ 774 h 1038"/>
                  <a:gd name="T42" fmla="*/ 948 w 960"/>
                  <a:gd name="T43" fmla="*/ 849 h 1038"/>
                  <a:gd name="T44" fmla="*/ 960 w 960"/>
                  <a:gd name="T45" fmla="*/ 920 h 1038"/>
                  <a:gd name="T46" fmla="*/ 946 w 960"/>
                  <a:gd name="T47" fmla="*/ 951 h 1038"/>
                  <a:gd name="T48" fmla="*/ 908 w 960"/>
                  <a:gd name="T49" fmla="*/ 977 h 1038"/>
                  <a:gd name="T50" fmla="*/ 847 w 960"/>
                  <a:gd name="T51" fmla="*/ 1000 h 1038"/>
                  <a:gd name="T52" fmla="*/ 770 w 960"/>
                  <a:gd name="T53" fmla="*/ 1017 h 1038"/>
                  <a:gd name="T54" fmla="*/ 681 w 960"/>
                  <a:gd name="T55" fmla="*/ 1029 h 1038"/>
                  <a:gd name="T56" fmla="*/ 583 w 960"/>
                  <a:gd name="T57" fmla="*/ 1036 h 1038"/>
                  <a:gd name="T58" fmla="*/ 480 w 960"/>
                  <a:gd name="T59" fmla="*/ 1038 h 1038"/>
                  <a:gd name="T60" fmla="*/ 379 w 960"/>
                  <a:gd name="T61" fmla="*/ 1036 h 1038"/>
                  <a:gd name="T62" fmla="*/ 281 w 960"/>
                  <a:gd name="T63" fmla="*/ 1029 h 1038"/>
                  <a:gd name="T64" fmla="*/ 191 w 960"/>
                  <a:gd name="T65" fmla="*/ 1017 h 1038"/>
                  <a:gd name="T66" fmla="*/ 114 w 960"/>
                  <a:gd name="T67" fmla="*/ 1000 h 1038"/>
                  <a:gd name="T68" fmla="*/ 54 w 960"/>
                  <a:gd name="T69" fmla="*/ 977 h 1038"/>
                  <a:gd name="T70" fmla="*/ 14 w 960"/>
                  <a:gd name="T71" fmla="*/ 951 h 1038"/>
                  <a:gd name="T72" fmla="*/ 0 w 960"/>
                  <a:gd name="T73" fmla="*/ 920 h 1038"/>
                  <a:gd name="T74" fmla="*/ 13 w 960"/>
                  <a:gd name="T75" fmla="*/ 849 h 1038"/>
                  <a:gd name="T76" fmla="*/ 48 w 960"/>
                  <a:gd name="T77" fmla="*/ 774 h 1038"/>
                  <a:gd name="T78" fmla="*/ 104 w 960"/>
                  <a:gd name="T79" fmla="*/ 703 h 1038"/>
                  <a:gd name="T80" fmla="*/ 176 w 960"/>
                  <a:gd name="T81" fmla="*/ 638 h 1038"/>
                  <a:gd name="T82" fmla="*/ 263 w 960"/>
                  <a:gd name="T83" fmla="*/ 585 h 1038"/>
                  <a:gd name="T84" fmla="*/ 363 w 960"/>
                  <a:gd name="T85" fmla="*/ 547 h 1038"/>
                  <a:gd name="T86" fmla="*/ 302 w 960"/>
                  <a:gd name="T87" fmla="*/ 494 h 1038"/>
                  <a:gd name="T88" fmla="*/ 256 w 960"/>
                  <a:gd name="T89" fmla="*/ 425 h 1038"/>
                  <a:gd name="T90" fmla="*/ 227 w 960"/>
                  <a:gd name="T91" fmla="*/ 348 h 1038"/>
                  <a:gd name="T92" fmla="*/ 216 w 960"/>
                  <a:gd name="T93" fmla="*/ 268 h 1038"/>
                  <a:gd name="T94" fmla="*/ 227 w 960"/>
                  <a:gd name="T95" fmla="*/ 191 h 1038"/>
                  <a:gd name="T96" fmla="*/ 258 w 960"/>
                  <a:gd name="T97" fmla="*/ 122 h 1038"/>
                  <a:gd name="T98" fmla="*/ 307 w 960"/>
                  <a:gd name="T99" fmla="*/ 65 h 1038"/>
                  <a:gd name="T100" fmla="*/ 369 w 960"/>
                  <a:gd name="T101" fmla="*/ 25 h 1038"/>
                  <a:gd name="T102" fmla="*/ 441 w 960"/>
                  <a:gd name="T103" fmla="*/ 2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60" h="1038">
                    <a:moveTo>
                      <a:pt x="414" y="575"/>
                    </a:moveTo>
                    <a:lnTo>
                      <a:pt x="458" y="626"/>
                    </a:lnTo>
                    <a:lnTo>
                      <a:pt x="459" y="626"/>
                    </a:lnTo>
                    <a:lnTo>
                      <a:pt x="347" y="902"/>
                    </a:lnTo>
                    <a:lnTo>
                      <a:pt x="480" y="1038"/>
                    </a:lnTo>
                    <a:lnTo>
                      <a:pt x="615" y="902"/>
                    </a:lnTo>
                    <a:lnTo>
                      <a:pt x="502" y="626"/>
                    </a:lnTo>
                    <a:lnTo>
                      <a:pt x="503" y="626"/>
                    </a:lnTo>
                    <a:lnTo>
                      <a:pt x="547" y="575"/>
                    </a:lnTo>
                    <a:lnTo>
                      <a:pt x="526" y="581"/>
                    </a:lnTo>
                    <a:lnTo>
                      <a:pt x="503" y="586"/>
                    </a:lnTo>
                    <a:lnTo>
                      <a:pt x="480" y="587"/>
                    </a:lnTo>
                    <a:lnTo>
                      <a:pt x="447" y="583"/>
                    </a:lnTo>
                    <a:lnTo>
                      <a:pt x="414" y="575"/>
                    </a:lnTo>
                    <a:close/>
                    <a:moveTo>
                      <a:pt x="480" y="0"/>
                    </a:moveTo>
                    <a:lnTo>
                      <a:pt x="519" y="2"/>
                    </a:lnTo>
                    <a:lnTo>
                      <a:pt x="557" y="11"/>
                    </a:lnTo>
                    <a:lnTo>
                      <a:pt x="592" y="25"/>
                    </a:lnTo>
                    <a:lnTo>
                      <a:pt x="625" y="42"/>
                    </a:lnTo>
                    <a:lnTo>
                      <a:pt x="654" y="65"/>
                    </a:lnTo>
                    <a:lnTo>
                      <a:pt x="681" y="91"/>
                    </a:lnTo>
                    <a:lnTo>
                      <a:pt x="703" y="122"/>
                    </a:lnTo>
                    <a:lnTo>
                      <a:pt x="721" y="155"/>
                    </a:lnTo>
                    <a:lnTo>
                      <a:pt x="735" y="191"/>
                    </a:lnTo>
                    <a:lnTo>
                      <a:pt x="742" y="228"/>
                    </a:lnTo>
                    <a:lnTo>
                      <a:pt x="746" y="268"/>
                    </a:lnTo>
                    <a:lnTo>
                      <a:pt x="742" y="307"/>
                    </a:lnTo>
                    <a:lnTo>
                      <a:pt x="735" y="348"/>
                    </a:lnTo>
                    <a:lnTo>
                      <a:pt x="722" y="387"/>
                    </a:lnTo>
                    <a:lnTo>
                      <a:pt x="705" y="425"/>
                    </a:lnTo>
                    <a:lnTo>
                      <a:pt x="684" y="461"/>
                    </a:lnTo>
                    <a:lnTo>
                      <a:pt x="658" y="494"/>
                    </a:lnTo>
                    <a:lnTo>
                      <a:pt x="630" y="523"/>
                    </a:lnTo>
                    <a:lnTo>
                      <a:pt x="599" y="547"/>
                    </a:lnTo>
                    <a:lnTo>
                      <a:pt x="650" y="564"/>
                    </a:lnTo>
                    <a:lnTo>
                      <a:pt x="698" y="585"/>
                    </a:lnTo>
                    <a:lnTo>
                      <a:pt x="744" y="610"/>
                    </a:lnTo>
                    <a:lnTo>
                      <a:pt x="786" y="638"/>
                    </a:lnTo>
                    <a:lnTo>
                      <a:pt x="823" y="670"/>
                    </a:lnTo>
                    <a:lnTo>
                      <a:pt x="858" y="703"/>
                    </a:lnTo>
                    <a:lnTo>
                      <a:pt x="888" y="738"/>
                    </a:lnTo>
                    <a:lnTo>
                      <a:pt x="913" y="774"/>
                    </a:lnTo>
                    <a:lnTo>
                      <a:pt x="933" y="812"/>
                    </a:lnTo>
                    <a:lnTo>
                      <a:pt x="948" y="849"/>
                    </a:lnTo>
                    <a:lnTo>
                      <a:pt x="957" y="885"/>
                    </a:lnTo>
                    <a:lnTo>
                      <a:pt x="960" y="920"/>
                    </a:lnTo>
                    <a:lnTo>
                      <a:pt x="957" y="936"/>
                    </a:lnTo>
                    <a:lnTo>
                      <a:pt x="946" y="951"/>
                    </a:lnTo>
                    <a:lnTo>
                      <a:pt x="930" y="965"/>
                    </a:lnTo>
                    <a:lnTo>
                      <a:pt x="908" y="977"/>
                    </a:lnTo>
                    <a:lnTo>
                      <a:pt x="879" y="989"/>
                    </a:lnTo>
                    <a:lnTo>
                      <a:pt x="847" y="1000"/>
                    </a:lnTo>
                    <a:lnTo>
                      <a:pt x="810" y="1009"/>
                    </a:lnTo>
                    <a:lnTo>
                      <a:pt x="770" y="1017"/>
                    </a:lnTo>
                    <a:lnTo>
                      <a:pt x="727" y="1023"/>
                    </a:lnTo>
                    <a:lnTo>
                      <a:pt x="681" y="1029"/>
                    </a:lnTo>
                    <a:lnTo>
                      <a:pt x="632" y="1033"/>
                    </a:lnTo>
                    <a:lnTo>
                      <a:pt x="583" y="1036"/>
                    </a:lnTo>
                    <a:lnTo>
                      <a:pt x="532" y="1038"/>
                    </a:lnTo>
                    <a:lnTo>
                      <a:pt x="480" y="1038"/>
                    </a:lnTo>
                    <a:lnTo>
                      <a:pt x="430" y="1038"/>
                    </a:lnTo>
                    <a:lnTo>
                      <a:pt x="379" y="1036"/>
                    </a:lnTo>
                    <a:lnTo>
                      <a:pt x="328" y="1033"/>
                    </a:lnTo>
                    <a:lnTo>
                      <a:pt x="281" y="1029"/>
                    </a:lnTo>
                    <a:lnTo>
                      <a:pt x="234" y="1023"/>
                    </a:lnTo>
                    <a:lnTo>
                      <a:pt x="191" y="1017"/>
                    </a:lnTo>
                    <a:lnTo>
                      <a:pt x="150" y="1009"/>
                    </a:lnTo>
                    <a:lnTo>
                      <a:pt x="114" y="1000"/>
                    </a:lnTo>
                    <a:lnTo>
                      <a:pt x="81" y="989"/>
                    </a:lnTo>
                    <a:lnTo>
                      <a:pt x="54" y="977"/>
                    </a:lnTo>
                    <a:lnTo>
                      <a:pt x="32" y="965"/>
                    </a:lnTo>
                    <a:lnTo>
                      <a:pt x="14" y="951"/>
                    </a:lnTo>
                    <a:lnTo>
                      <a:pt x="5" y="936"/>
                    </a:lnTo>
                    <a:lnTo>
                      <a:pt x="0" y="920"/>
                    </a:lnTo>
                    <a:lnTo>
                      <a:pt x="3" y="885"/>
                    </a:lnTo>
                    <a:lnTo>
                      <a:pt x="13" y="849"/>
                    </a:lnTo>
                    <a:lnTo>
                      <a:pt x="28" y="812"/>
                    </a:lnTo>
                    <a:lnTo>
                      <a:pt x="48" y="774"/>
                    </a:lnTo>
                    <a:lnTo>
                      <a:pt x="74" y="738"/>
                    </a:lnTo>
                    <a:lnTo>
                      <a:pt x="104" y="703"/>
                    </a:lnTo>
                    <a:lnTo>
                      <a:pt x="138" y="670"/>
                    </a:lnTo>
                    <a:lnTo>
                      <a:pt x="176" y="638"/>
                    </a:lnTo>
                    <a:lnTo>
                      <a:pt x="218" y="610"/>
                    </a:lnTo>
                    <a:lnTo>
                      <a:pt x="263" y="585"/>
                    </a:lnTo>
                    <a:lnTo>
                      <a:pt x="312" y="564"/>
                    </a:lnTo>
                    <a:lnTo>
                      <a:pt x="363" y="547"/>
                    </a:lnTo>
                    <a:lnTo>
                      <a:pt x="331" y="523"/>
                    </a:lnTo>
                    <a:lnTo>
                      <a:pt x="302" y="494"/>
                    </a:lnTo>
                    <a:lnTo>
                      <a:pt x="277" y="461"/>
                    </a:lnTo>
                    <a:lnTo>
                      <a:pt x="256" y="425"/>
                    </a:lnTo>
                    <a:lnTo>
                      <a:pt x="239" y="387"/>
                    </a:lnTo>
                    <a:lnTo>
                      <a:pt x="227" y="348"/>
                    </a:lnTo>
                    <a:lnTo>
                      <a:pt x="218" y="307"/>
                    </a:lnTo>
                    <a:lnTo>
                      <a:pt x="216" y="268"/>
                    </a:lnTo>
                    <a:lnTo>
                      <a:pt x="218" y="228"/>
                    </a:lnTo>
                    <a:lnTo>
                      <a:pt x="227" y="191"/>
                    </a:lnTo>
                    <a:lnTo>
                      <a:pt x="241" y="155"/>
                    </a:lnTo>
                    <a:lnTo>
                      <a:pt x="258" y="122"/>
                    </a:lnTo>
                    <a:lnTo>
                      <a:pt x="281" y="91"/>
                    </a:lnTo>
                    <a:lnTo>
                      <a:pt x="307" y="65"/>
                    </a:lnTo>
                    <a:lnTo>
                      <a:pt x="337" y="42"/>
                    </a:lnTo>
                    <a:lnTo>
                      <a:pt x="369" y="25"/>
                    </a:lnTo>
                    <a:lnTo>
                      <a:pt x="404" y="11"/>
                    </a:lnTo>
                    <a:lnTo>
                      <a:pt x="441" y="2"/>
                    </a:lnTo>
                    <a:lnTo>
                      <a:pt x="4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4" name="Group 41"/>
          <p:cNvGrpSpPr/>
          <p:nvPr/>
        </p:nvGrpSpPr>
        <p:grpSpPr>
          <a:xfrm>
            <a:off x="6503331" y="3927575"/>
            <a:ext cx="1864345" cy="285917"/>
            <a:chOff x="6654373" y="4833909"/>
            <a:chExt cx="1864345" cy="285917"/>
          </a:xfrm>
        </p:grpSpPr>
        <p:sp>
          <p:nvSpPr>
            <p:cNvPr id="145" name="Rectangle 21"/>
            <p:cNvSpPr/>
            <p:nvPr/>
          </p:nvSpPr>
          <p:spPr>
            <a:xfrm>
              <a:off x="7142367" y="4833909"/>
              <a:ext cx="1376351" cy="28591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36000" bIns="0" rtlCol="0" anchor="ctr">
              <a:normAutofit/>
            </a:bodyPr>
            <a:lstStyle/>
            <a:p>
              <a:pPr lvl="0">
                <a:defRPr/>
              </a:pPr>
              <a:endParaRPr lang="en-US" altLang="zh-CN" sz="1200" kern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46" name="Freeform 20"/>
            <p:cNvSpPr>
              <a:spLocks noEditPoints="1"/>
            </p:cNvSpPr>
            <p:nvPr/>
          </p:nvSpPr>
          <p:spPr bwMode="auto">
            <a:xfrm>
              <a:off x="6654373" y="4897985"/>
              <a:ext cx="192419" cy="191189"/>
            </a:xfrm>
            <a:custGeom>
              <a:avLst/>
              <a:gdLst>
                <a:gd name="T0" fmla="*/ 120 w 3130"/>
                <a:gd name="T1" fmla="*/ 2868 h 3105"/>
                <a:gd name="T2" fmla="*/ 209 w 3130"/>
                <a:gd name="T3" fmla="*/ 2981 h 3105"/>
                <a:gd name="T4" fmla="*/ 318 w 3130"/>
                <a:gd name="T5" fmla="*/ 2891 h 3105"/>
                <a:gd name="T6" fmla="*/ 230 w 3130"/>
                <a:gd name="T7" fmla="*/ 2778 h 3105"/>
                <a:gd name="T8" fmla="*/ 2693 w 3130"/>
                <a:gd name="T9" fmla="*/ 913 h 3105"/>
                <a:gd name="T10" fmla="*/ 2670 w 3130"/>
                <a:gd name="T11" fmla="*/ 1092 h 3105"/>
                <a:gd name="T12" fmla="*/ 2749 w 3130"/>
                <a:gd name="T13" fmla="*/ 1282 h 3105"/>
                <a:gd name="T14" fmla="*/ 2923 w 3130"/>
                <a:gd name="T15" fmla="*/ 1503 h 3105"/>
                <a:gd name="T16" fmla="*/ 2950 w 3130"/>
                <a:gd name="T17" fmla="*/ 1224 h 3105"/>
                <a:gd name="T18" fmla="*/ 1682 w 3130"/>
                <a:gd name="T19" fmla="*/ 174 h 3105"/>
                <a:gd name="T20" fmla="*/ 1163 w 3130"/>
                <a:gd name="T21" fmla="*/ 339 h 3105"/>
                <a:gd name="T22" fmla="*/ 1105 w 3130"/>
                <a:gd name="T23" fmla="*/ 544 h 3105"/>
                <a:gd name="T24" fmla="*/ 1153 w 3130"/>
                <a:gd name="T25" fmla="*/ 718 h 3105"/>
                <a:gd name="T26" fmla="*/ 1042 w 3130"/>
                <a:gd name="T27" fmla="*/ 829 h 3105"/>
                <a:gd name="T28" fmla="*/ 894 w 3130"/>
                <a:gd name="T29" fmla="*/ 903 h 3105"/>
                <a:gd name="T30" fmla="*/ 858 w 3130"/>
                <a:gd name="T31" fmla="*/ 1068 h 3105"/>
                <a:gd name="T32" fmla="*/ 866 w 3130"/>
                <a:gd name="T33" fmla="*/ 1230 h 3105"/>
                <a:gd name="T34" fmla="*/ 929 w 3130"/>
                <a:gd name="T35" fmla="*/ 1294 h 3105"/>
                <a:gd name="T36" fmla="*/ 886 w 3130"/>
                <a:gd name="T37" fmla="*/ 1385 h 3105"/>
                <a:gd name="T38" fmla="*/ 673 w 3130"/>
                <a:gd name="T39" fmla="*/ 1515 h 3105"/>
                <a:gd name="T40" fmla="*/ 665 w 3130"/>
                <a:gd name="T41" fmla="*/ 1885 h 3105"/>
                <a:gd name="T42" fmla="*/ 1907 w 3130"/>
                <a:gd name="T43" fmla="*/ 847 h 3105"/>
                <a:gd name="T44" fmla="*/ 1043 w 3130"/>
                <a:gd name="T45" fmla="*/ 2375 h 3105"/>
                <a:gd name="T46" fmla="*/ 1527 w 3130"/>
                <a:gd name="T47" fmla="*/ 2602 h 3105"/>
                <a:gd name="T48" fmla="*/ 2097 w 3130"/>
                <a:gd name="T49" fmla="*/ 2578 h 3105"/>
                <a:gd name="T50" fmla="*/ 2586 w 3130"/>
                <a:gd name="T51" fmla="*/ 2290 h 3105"/>
                <a:gd name="T52" fmla="*/ 2285 w 3130"/>
                <a:gd name="T53" fmla="*/ 2383 h 3105"/>
                <a:gd name="T54" fmla="*/ 2095 w 3130"/>
                <a:gd name="T55" fmla="*/ 2417 h 3105"/>
                <a:gd name="T56" fmla="*/ 2052 w 3130"/>
                <a:gd name="T57" fmla="*/ 2332 h 3105"/>
                <a:gd name="T58" fmla="*/ 2192 w 3130"/>
                <a:gd name="T59" fmla="*/ 2221 h 3105"/>
                <a:gd name="T60" fmla="*/ 2304 w 3130"/>
                <a:gd name="T61" fmla="*/ 2140 h 3105"/>
                <a:gd name="T62" fmla="*/ 2363 w 3130"/>
                <a:gd name="T63" fmla="*/ 1969 h 3105"/>
                <a:gd name="T64" fmla="*/ 2408 w 3130"/>
                <a:gd name="T65" fmla="*/ 1786 h 3105"/>
                <a:gd name="T66" fmla="*/ 2430 w 3130"/>
                <a:gd name="T67" fmla="*/ 1725 h 3105"/>
                <a:gd name="T68" fmla="*/ 2451 w 3130"/>
                <a:gd name="T69" fmla="*/ 1562 h 3105"/>
                <a:gd name="T70" fmla="*/ 2477 w 3130"/>
                <a:gd name="T71" fmla="*/ 1394 h 3105"/>
                <a:gd name="T72" fmla="*/ 2584 w 3130"/>
                <a:gd name="T73" fmla="*/ 1228 h 3105"/>
                <a:gd name="T74" fmla="*/ 2568 w 3130"/>
                <a:gd name="T75" fmla="*/ 1017 h 3105"/>
                <a:gd name="T76" fmla="*/ 2485 w 3130"/>
                <a:gd name="T77" fmla="*/ 825 h 3105"/>
                <a:gd name="T78" fmla="*/ 2351 w 3130"/>
                <a:gd name="T79" fmla="*/ 720 h 3105"/>
                <a:gd name="T80" fmla="*/ 2149 w 3130"/>
                <a:gd name="T81" fmla="*/ 563 h 3105"/>
                <a:gd name="T82" fmla="*/ 2026 w 3130"/>
                <a:gd name="T83" fmla="*/ 400 h 3105"/>
                <a:gd name="T84" fmla="*/ 1907 w 3130"/>
                <a:gd name="T85" fmla="*/ 181 h 3105"/>
                <a:gd name="T86" fmla="*/ 2039 w 3130"/>
                <a:gd name="T87" fmla="*/ 29 h 3105"/>
                <a:gd name="T88" fmla="*/ 2598 w 3130"/>
                <a:gd name="T89" fmla="*/ 291 h 3105"/>
                <a:gd name="T90" fmla="*/ 2984 w 3130"/>
                <a:gd name="T91" fmla="*/ 773 h 3105"/>
                <a:gd name="T92" fmla="*/ 3130 w 3130"/>
                <a:gd name="T93" fmla="*/ 1399 h 3105"/>
                <a:gd name="T94" fmla="*/ 2985 w 3130"/>
                <a:gd name="T95" fmla="*/ 2025 h 3105"/>
                <a:gd name="T96" fmla="*/ 2598 w 3130"/>
                <a:gd name="T97" fmla="*/ 2506 h 3105"/>
                <a:gd name="T98" fmla="*/ 2039 w 3130"/>
                <a:gd name="T99" fmla="*/ 2769 h 3105"/>
                <a:gd name="T100" fmla="*/ 1430 w 3130"/>
                <a:gd name="T101" fmla="*/ 2755 h 3105"/>
                <a:gd name="T102" fmla="*/ 922 w 3130"/>
                <a:gd name="T103" fmla="*/ 2498 h 3105"/>
                <a:gd name="T104" fmla="*/ 238 w 3130"/>
                <a:gd name="T105" fmla="*/ 3105 h 3105"/>
                <a:gd name="T106" fmla="*/ 44 w 3130"/>
                <a:gd name="T107" fmla="*/ 3012 h 3105"/>
                <a:gd name="T108" fmla="*/ 12 w 3130"/>
                <a:gd name="T109" fmla="*/ 2797 h 3105"/>
                <a:gd name="T110" fmla="*/ 534 w 3130"/>
                <a:gd name="T111" fmla="*/ 2002 h 3105"/>
                <a:gd name="T112" fmla="*/ 399 w 3130"/>
                <a:gd name="T113" fmla="*/ 1399 h 3105"/>
                <a:gd name="T114" fmla="*/ 543 w 3130"/>
                <a:gd name="T115" fmla="*/ 773 h 3105"/>
                <a:gd name="T116" fmla="*/ 930 w 3130"/>
                <a:gd name="T117" fmla="*/ 291 h 3105"/>
                <a:gd name="T118" fmla="*/ 1490 w 3130"/>
                <a:gd name="T119" fmla="*/ 29 h 3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30" h="3105">
                  <a:moveTo>
                    <a:pt x="208" y="2778"/>
                  </a:moveTo>
                  <a:lnTo>
                    <a:pt x="186" y="2783"/>
                  </a:lnTo>
                  <a:lnTo>
                    <a:pt x="166" y="2792"/>
                  </a:lnTo>
                  <a:lnTo>
                    <a:pt x="149" y="2807"/>
                  </a:lnTo>
                  <a:lnTo>
                    <a:pt x="134" y="2826"/>
                  </a:lnTo>
                  <a:lnTo>
                    <a:pt x="125" y="2846"/>
                  </a:lnTo>
                  <a:lnTo>
                    <a:pt x="120" y="2868"/>
                  </a:lnTo>
                  <a:lnTo>
                    <a:pt x="120" y="2891"/>
                  </a:lnTo>
                  <a:lnTo>
                    <a:pt x="125" y="2913"/>
                  </a:lnTo>
                  <a:lnTo>
                    <a:pt x="134" y="2933"/>
                  </a:lnTo>
                  <a:lnTo>
                    <a:pt x="149" y="2952"/>
                  </a:lnTo>
                  <a:lnTo>
                    <a:pt x="167" y="2966"/>
                  </a:lnTo>
                  <a:lnTo>
                    <a:pt x="187" y="2976"/>
                  </a:lnTo>
                  <a:lnTo>
                    <a:pt x="209" y="2981"/>
                  </a:lnTo>
                  <a:lnTo>
                    <a:pt x="230" y="2981"/>
                  </a:lnTo>
                  <a:lnTo>
                    <a:pt x="251" y="2977"/>
                  </a:lnTo>
                  <a:lnTo>
                    <a:pt x="272" y="2966"/>
                  </a:lnTo>
                  <a:lnTo>
                    <a:pt x="290" y="2952"/>
                  </a:lnTo>
                  <a:lnTo>
                    <a:pt x="304" y="2934"/>
                  </a:lnTo>
                  <a:lnTo>
                    <a:pt x="313" y="2913"/>
                  </a:lnTo>
                  <a:lnTo>
                    <a:pt x="318" y="2891"/>
                  </a:lnTo>
                  <a:lnTo>
                    <a:pt x="318" y="2868"/>
                  </a:lnTo>
                  <a:lnTo>
                    <a:pt x="313" y="2846"/>
                  </a:lnTo>
                  <a:lnTo>
                    <a:pt x="304" y="2826"/>
                  </a:lnTo>
                  <a:lnTo>
                    <a:pt x="289" y="2807"/>
                  </a:lnTo>
                  <a:lnTo>
                    <a:pt x="272" y="2792"/>
                  </a:lnTo>
                  <a:lnTo>
                    <a:pt x="251" y="2783"/>
                  </a:lnTo>
                  <a:lnTo>
                    <a:pt x="230" y="2778"/>
                  </a:lnTo>
                  <a:lnTo>
                    <a:pt x="208" y="2778"/>
                  </a:lnTo>
                  <a:close/>
                  <a:moveTo>
                    <a:pt x="2823" y="826"/>
                  </a:moveTo>
                  <a:lnTo>
                    <a:pt x="2796" y="840"/>
                  </a:lnTo>
                  <a:lnTo>
                    <a:pt x="2769" y="855"/>
                  </a:lnTo>
                  <a:lnTo>
                    <a:pt x="2741" y="873"/>
                  </a:lnTo>
                  <a:lnTo>
                    <a:pt x="2716" y="892"/>
                  </a:lnTo>
                  <a:lnTo>
                    <a:pt x="2693" y="913"/>
                  </a:lnTo>
                  <a:lnTo>
                    <a:pt x="2677" y="936"/>
                  </a:lnTo>
                  <a:lnTo>
                    <a:pt x="2669" y="953"/>
                  </a:lnTo>
                  <a:lnTo>
                    <a:pt x="2665" y="976"/>
                  </a:lnTo>
                  <a:lnTo>
                    <a:pt x="2662" y="1002"/>
                  </a:lnTo>
                  <a:lnTo>
                    <a:pt x="2663" y="1031"/>
                  </a:lnTo>
                  <a:lnTo>
                    <a:pt x="2666" y="1061"/>
                  </a:lnTo>
                  <a:lnTo>
                    <a:pt x="2670" y="1092"/>
                  </a:lnTo>
                  <a:lnTo>
                    <a:pt x="2677" y="1123"/>
                  </a:lnTo>
                  <a:lnTo>
                    <a:pt x="2686" y="1155"/>
                  </a:lnTo>
                  <a:lnTo>
                    <a:pt x="2696" y="1186"/>
                  </a:lnTo>
                  <a:lnTo>
                    <a:pt x="2709" y="1214"/>
                  </a:lnTo>
                  <a:lnTo>
                    <a:pt x="2721" y="1240"/>
                  </a:lnTo>
                  <a:lnTo>
                    <a:pt x="2735" y="1263"/>
                  </a:lnTo>
                  <a:lnTo>
                    <a:pt x="2749" y="1282"/>
                  </a:lnTo>
                  <a:lnTo>
                    <a:pt x="2766" y="1295"/>
                  </a:lnTo>
                  <a:lnTo>
                    <a:pt x="2802" y="1326"/>
                  </a:lnTo>
                  <a:lnTo>
                    <a:pt x="2835" y="1358"/>
                  </a:lnTo>
                  <a:lnTo>
                    <a:pt x="2862" y="1392"/>
                  </a:lnTo>
                  <a:lnTo>
                    <a:pt x="2887" y="1428"/>
                  </a:lnTo>
                  <a:lnTo>
                    <a:pt x="2906" y="1465"/>
                  </a:lnTo>
                  <a:lnTo>
                    <a:pt x="2923" y="1503"/>
                  </a:lnTo>
                  <a:lnTo>
                    <a:pt x="2937" y="1541"/>
                  </a:lnTo>
                  <a:lnTo>
                    <a:pt x="2948" y="1581"/>
                  </a:lnTo>
                  <a:lnTo>
                    <a:pt x="2955" y="1521"/>
                  </a:lnTo>
                  <a:lnTo>
                    <a:pt x="2960" y="1460"/>
                  </a:lnTo>
                  <a:lnTo>
                    <a:pt x="2962" y="1399"/>
                  </a:lnTo>
                  <a:lnTo>
                    <a:pt x="2959" y="1311"/>
                  </a:lnTo>
                  <a:lnTo>
                    <a:pt x="2950" y="1224"/>
                  </a:lnTo>
                  <a:lnTo>
                    <a:pt x="2936" y="1140"/>
                  </a:lnTo>
                  <a:lnTo>
                    <a:pt x="2915" y="1059"/>
                  </a:lnTo>
                  <a:lnTo>
                    <a:pt x="2889" y="978"/>
                  </a:lnTo>
                  <a:lnTo>
                    <a:pt x="2858" y="901"/>
                  </a:lnTo>
                  <a:lnTo>
                    <a:pt x="2823" y="826"/>
                  </a:lnTo>
                  <a:close/>
                  <a:moveTo>
                    <a:pt x="1763" y="172"/>
                  </a:moveTo>
                  <a:lnTo>
                    <a:pt x="1682" y="174"/>
                  </a:lnTo>
                  <a:lnTo>
                    <a:pt x="1603" y="183"/>
                  </a:lnTo>
                  <a:lnTo>
                    <a:pt x="1524" y="197"/>
                  </a:lnTo>
                  <a:lnTo>
                    <a:pt x="1448" y="215"/>
                  </a:lnTo>
                  <a:lnTo>
                    <a:pt x="1373" y="239"/>
                  </a:lnTo>
                  <a:lnTo>
                    <a:pt x="1300" y="268"/>
                  </a:lnTo>
                  <a:lnTo>
                    <a:pt x="1230" y="301"/>
                  </a:lnTo>
                  <a:lnTo>
                    <a:pt x="1163" y="339"/>
                  </a:lnTo>
                  <a:lnTo>
                    <a:pt x="1098" y="381"/>
                  </a:lnTo>
                  <a:lnTo>
                    <a:pt x="1036" y="427"/>
                  </a:lnTo>
                  <a:lnTo>
                    <a:pt x="1049" y="447"/>
                  </a:lnTo>
                  <a:lnTo>
                    <a:pt x="1063" y="469"/>
                  </a:lnTo>
                  <a:lnTo>
                    <a:pt x="1078" y="493"/>
                  </a:lnTo>
                  <a:lnTo>
                    <a:pt x="1092" y="518"/>
                  </a:lnTo>
                  <a:lnTo>
                    <a:pt x="1105" y="544"/>
                  </a:lnTo>
                  <a:lnTo>
                    <a:pt x="1118" y="570"/>
                  </a:lnTo>
                  <a:lnTo>
                    <a:pt x="1129" y="597"/>
                  </a:lnTo>
                  <a:lnTo>
                    <a:pt x="1140" y="623"/>
                  </a:lnTo>
                  <a:lnTo>
                    <a:pt x="1147" y="648"/>
                  </a:lnTo>
                  <a:lnTo>
                    <a:pt x="1152" y="673"/>
                  </a:lnTo>
                  <a:lnTo>
                    <a:pt x="1155" y="697"/>
                  </a:lnTo>
                  <a:lnTo>
                    <a:pt x="1153" y="718"/>
                  </a:lnTo>
                  <a:lnTo>
                    <a:pt x="1149" y="738"/>
                  </a:lnTo>
                  <a:lnTo>
                    <a:pt x="1140" y="755"/>
                  </a:lnTo>
                  <a:lnTo>
                    <a:pt x="1124" y="774"/>
                  </a:lnTo>
                  <a:lnTo>
                    <a:pt x="1106" y="790"/>
                  </a:lnTo>
                  <a:lnTo>
                    <a:pt x="1087" y="804"/>
                  </a:lnTo>
                  <a:lnTo>
                    <a:pt x="1065" y="818"/>
                  </a:lnTo>
                  <a:lnTo>
                    <a:pt x="1042" y="829"/>
                  </a:lnTo>
                  <a:lnTo>
                    <a:pt x="1020" y="840"/>
                  </a:lnTo>
                  <a:lnTo>
                    <a:pt x="996" y="850"/>
                  </a:lnTo>
                  <a:lnTo>
                    <a:pt x="973" y="861"/>
                  </a:lnTo>
                  <a:lnTo>
                    <a:pt x="950" y="870"/>
                  </a:lnTo>
                  <a:lnTo>
                    <a:pt x="930" y="880"/>
                  </a:lnTo>
                  <a:lnTo>
                    <a:pt x="911" y="891"/>
                  </a:lnTo>
                  <a:lnTo>
                    <a:pt x="894" y="903"/>
                  </a:lnTo>
                  <a:lnTo>
                    <a:pt x="880" y="916"/>
                  </a:lnTo>
                  <a:lnTo>
                    <a:pt x="870" y="931"/>
                  </a:lnTo>
                  <a:lnTo>
                    <a:pt x="864" y="947"/>
                  </a:lnTo>
                  <a:lnTo>
                    <a:pt x="861" y="966"/>
                  </a:lnTo>
                  <a:lnTo>
                    <a:pt x="861" y="1000"/>
                  </a:lnTo>
                  <a:lnTo>
                    <a:pt x="860" y="1035"/>
                  </a:lnTo>
                  <a:lnTo>
                    <a:pt x="858" y="1068"/>
                  </a:lnTo>
                  <a:lnTo>
                    <a:pt x="857" y="1100"/>
                  </a:lnTo>
                  <a:lnTo>
                    <a:pt x="856" y="1130"/>
                  </a:lnTo>
                  <a:lnTo>
                    <a:pt x="855" y="1158"/>
                  </a:lnTo>
                  <a:lnTo>
                    <a:pt x="856" y="1182"/>
                  </a:lnTo>
                  <a:lnTo>
                    <a:pt x="858" y="1203"/>
                  </a:lnTo>
                  <a:lnTo>
                    <a:pt x="861" y="1220"/>
                  </a:lnTo>
                  <a:lnTo>
                    <a:pt x="866" y="1230"/>
                  </a:lnTo>
                  <a:lnTo>
                    <a:pt x="873" y="1239"/>
                  </a:lnTo>
                  <a:lnTo>
                    <a:pt x="882" y="1248"/>
                  </a:lnTo>
                  <a:lnTo>
                    <a:pt x="891" y="1257"/>
                  </a:lnTo>
                  <a:lnTo>
                    <a:pt x="903" y="1266"/>
                  </a:lnTo>
                  <a:lnTo>
                    <a:pt x="913" y="1275"/>
                  </a:lnTo>
                  <a:lnTo>
                    <a:pt x="922" y="1284"/>
                  </a:lnTo>
                  <a:lnTo>
                    <a:pt x="929" y="1294"/>
                  </a:lnTo>
                  <a:lnTo>
                    <a:pt x="935" y="1305"/>
                  </a:lnTo>
                  <a:lnTo>
                    <a:pt x="937" y="1316"/>
                  </a:lnTo>
                  <a:lnTo>
                    <a:pt x="936" y="1328"/>
                  </a:lnTo>
                  <a:lnTo>
                    <a:pt x="931" y="1341"/>
                  </a:lnTo>
                  <a:lnTo>
                    <a:pt x="921" y="1355"/>
                  </a:lnTo>
                  <a:lnTo>
                    <a:pt x="906" y="1370"/>
                  </a:lnTo>
                  <a:lnTo>
                    <a:pt x="886" y="1385"/>
                  </a:lnTo>
                  <a:lnTo>
                    <a:pt x="863" y="1402"/>
                  </a:lnTo>
                  <a:lnTo>
                    <a:pt x="836" y="1419"/>
                  </a:lnTo>
                  <a:lnTo>
                    <a:pt x="806" y="1438"/>
                  </a:lnTo>
                  <a:lnTo>
                    <a:pt x="774" y="1457"/>
                  </a:lnTo>
                  <a:lnTo>
                    <a:pt x="741" y="1477"/>
                  </a:lnTo>
                  <a:lnTo>
                    <a:pt x="706" y="1497"/>
                  </a:lnTo>
                  <a:lnTo>
                    <a:pt x="673" y="1515"/>
                  </a:lnTo>
                  <a:lnTo>
                    <a:pt x="639" y="1534"/>
                  </a:lnTo>
                  <a:lnTo>
                    <a:pt x="607" y="1551"/>
                  </a:lnTo>
                  <a:lnTo>
                    <a:pt x="579" y="1566"/>
                  </a:lnTo>
                  <a:lnTo>
                    <a:pt x="592" y="1649"/>
                  </a:lnTo>
                  <a:lnTo>
                    <a:pt x="613" y="1730"/>
                  </a:lnTo>
                  <a:lnTo>
                    <a:pt x="636" y="1809"/>
                  </a:lnTo>
                  <a:lnTo>
                    <a:pt x="665" y="1885"/>
                  </a:lnTo>
                  <a:lnTo>
                    <a:pt x="700" y="1958"/>
                  </a:lnTo>
                  <a:lnTo>
                    <a:pt x="739" y="2030"/>
                  </a:lnTo>
                  <a:lnTo>
                    <a:pt x="1201" y="1564"/>
                  </a:lnTo>
                  <a:lnTo>
                    <a:pt x="1205" y="1567"/>
                  </a:lnTo>
                  <a:lnTo>
                    <a:pt x="1207" y="951"/>
                  </a:lnTo>
                  <a:lnTo>
                    <a:pt x="1839" y="777"/>
                  </a:lnTo>
                  <a:lnTo>
                    <a:pt x="1907" y="847"/>
                  </a:lnTo>
                  <a:lnTo>
                    <a:pt x="1570" y="1191"/>
                  </a:lnTo>
                  <a:lnTo>
                    <a:pt x="1899" y="1527"/>
                  </a:lnTo>
                  <a:lnTo>
                    <a:pt x="2235" y="1183"/>
                  </a:lnTo>
                  <a:lnTo>
                    <a:pt x="2302" y="1252"/>
                  </a:lnTo>
                  <a:lnTo>
                    <a:pt x="2133" y="1900"/>
                  </a:lnTo>
                  <a:lnTo>
                    <a:pt x="1514" y="1901"/>
                  </a:lnTo>
                  <a:lnTo>
                    <a:pt x="1043" y="2375"/>
                  </a:lnTo>
                  <a:lnTo>
                    <a:pt x="1105" y="2421"/>
                  </a:lnTo>
                  <a:lnTo>
                    <a:pt x="1169" y="2462"/>
                  </a:lnTo>
                  <a:lnTo>
                    <a:pt x="1236" y="2499"/>
                  </a:lnTo>
                  <a:lnTo>
                    <a:pt x="1306" y="2532"/>
                  </a:lnTo>
                  <a:lnTo>
                    <a:pt x="1378" y="2560"/>
                  </a:lnTo>
                  <a:lnTo>
                    <a:pt x="1451" y="2583"/>
                  </a:lnTo>
                  <a:lnTo>
                    <a:pt x="1527" y="2602"/>
                  </a:lnTo>
                  <a:lnTo>
                    <a:pt x="1605" y="2615"/>
                  </a:lnTo>
                  <a:lnTo>
                    <a:pt x="1684" y="2623"/>
                  </a:lnTo>
                  <a:lnTo>
                    <a:pt x="1764" y="2625"/>
                  </a:lnTo>
                  <a:lnTo>
                    <a:pt x="1850" y="2622"/>
                  </a:lnTo>
                  <a:lnTo>
                    <a:pt x="1934" y="2613"/>
                  </a:lnTo>
                  <a:lnTo>
                    <a:pt x="2017" y="2598"/>
                  </a:lnTo>
                  <a:lnTo>
                    <a:pt x="2097" y="2578"/>
                  </a:lnTo>
                  <a:lnTo>
                    <a:pt x="2176" y="2550"/>
                  </a:lnTo>
                  <a:lnTo>
                    <a:pt x="2251" y="2519"/>
                  </a:lnTo>
                  <a:lnTo>
                    <a:pt x="2324" y="2483"/>
                  </a:lnTo>
                  <a:lnTo>
                    <a:pt x="2394" y="2441"/>
                  </a:lnTo>
                  <a:lnTo>
                    <a:pt x="2461" y="2395"/>
                  </a:lnTo>
                  <a:lnTo>
                    <a:pt x="2526" y="2344"/>
                  </a:lnTo>
                  <a:lnTo>
                    <a:pt x="2586" y="2290"/>
                  </a:lnTo>
                  <a:lnTo>
                    <a:pt x="2522" y="2312"/>
                  </a:lnTo>
                  <a:lnTo>
                    <a:pt x="2457" y="2330"/>
                  </a:lnTo>
                  <a:lnTo>
                    <a:pt x="2422" y="2340"/>
                  </a:lnTo>
                  <a:lnTo>
                    <a:pt x="2387" y="2350"/>
                  </a:lnTo>
                  <a:lnTo>
                    <a:pt x="2353" y="2361"/>
                  </a:lnTo>
                  <a:lnTo>
                    <a:pt x="2319" y="2372"/>
                  </a:lnTo>
                  <a:lnTo>
                    <a:pt x="2285" y="2383"/>
                  </a:lnTo>
                  <a:lnTo>
                    <a:pt x="2254" y="2393"/>
                  </a:lnTo>
                  <a:lnTo>
                    <a:pt x="2223" y="2401"/>
                  </a:lnTo>
                  <a:lnTo>
                    <a:pt x="2194" y="2409"/>
                  </a:lnTo>
                  <a:lnTo>
                    <a:pt x="2166" y="2415"/>
                  </a:lnTo>
                  <a:lnTo>
                    <a:pt x="2141" y="2418"/>
                  </a:lnTo>
                  <a:lnTo>
                    <a:pt x="2116" y="2419"/>
                  </a:lnTo>
                  <a:lnTo>
                    <a:pt x="2095" y="2417"/>
                  </a:lnTo>
                  <a:lnTo>
                    <a:pt x="2077" y="2412"/>
                  </a:lnTo>
                  <a:lnTo>
                    <a:pt x="2061" y="2403"/>
                  </a:lnTo>
                  <a:lnTo>
                    <a:pt x="2047" y="2391"/>
                  </a:lnTo>
                  <a:lnTo>
                    <a:pt x="2040" y="2376"/>
                  </a:lnTo>
                  <a:lnTo>
                    <a:pt x="2039" y="2363"/>
                  </a:lnTo>
                  <a:lnTo>
                    <a:pt x="2043" y="2347"/>
                  </a:lnTo>
                  <a:lnTo>
                    <a:pt x="2052" y="2332"/>
                  </a:lnTo>
                  <a:lnTo>
                    <a:pt x="2066" y="2316"/>
                  </a:lnTo>
                  <a:lnTo>
                    <a:pt x="2082" y="2299"/>
                  </a:lnTo>
                  <a:lnTo>
                    <a:pt x="2101" y="2284"/>
                  </a:lnTo>
                  <a:lnTo>
                    <a:pt x="2123" y="2267"/>
                  </a:lnTo>
                  <a:lnTo>
                    <a:pt x="2145" y="2251"/>
                  </a:lnTo>
                  <a:lnTo>
                    <a:pt x="2168" y="2236"/>
                  </a:lnTo>
                  <a:lnTo>
                    <a:pt x="2192" y="2221"/>
                  </a:lnTo>
                  <a:lnTo>
                    <a:pt x="2214" y="2206"/>
                  </a:lnTo>
                  <a:lnTo>
                    <a:pt x="2236" y="2193"/>
                  </a:lnTo>
                  <a:lnTo>
                    <a:pt x="2256" y="2180"/>
                  </a:lnTo>
                  <a:lnTo>
                    <a:pt x="2272" y="2169"/>
                  </a:lnTo>
                  <a:lnTo>
                    <a:pt x="2286" y="2158"/>
                  </a:lnTo>
                  <a:lnTo>
                    <a:pt x="2297" y="2150"/>
                  </a:lnTo>
                  <a:lnTo>
                    <a:pt x="2304" y="2140"/>
                  </a:lnTo>
                  <a:lnTo>
                    <a:pt x="2312" y="2125"/>
                  </a:lnTo>
                  <a:lnTo>
                    <a:pt x="2320" y="2105"/>
                  </a:lnTo>
                  <a:lnTo>
                    <a:pt x="2329" y="2082"/>
                  </a:lnTo>
                  <a:lnTo>
                    <a:pt x="2337" y="2057"/>
                  </a:lnTo>
                  <a:lnTo>
                    <a:pt x="2346" y="2029"/>
                  </a:lnTo>
                  <a:lnTo>
                    <a:pt x="2355" y="1999"/>
                  </a:lnTo>
                  <a:lnTo>
                    <a:pt x="2363" y="1969"/>
                  </a:lnTo>
                  <a:lnTo>
                    <a:pt x="2371" y="1939"/>
                  </a:lnTo>
                  <a:lnTo>
                    <a:pt x="2379" y="1908"/>
                  </a:lnTo>
                  <a:lnTo>
                    <a:pt x="2386" y="1879"/>
                  </a:lnTo>
                  <a:lnTo>
                    <a:pt x="2392" y="1851"/>
                  </a:lnTo>
                  <a:lnTo>
                    <a:pt x="2398" y="1826"/>
                  </a:lnTo>
                  <a:lnTo>
                    <a:pt x="2403" y="1804"/>
                  </a:lnTo>
                  <a:lnTo>
                    <a:pt x="2408" y="1786"/>
                  </a:lnTo>
                  <a:lnTo>
                    <a:pt x="2411" y="1772"/>
                  </a:lnTo>
                  <a:lnTo>
                    <a:pt x="2413" y="1763"/>
                  </a:lnTo>
                  <a:lnTo>
                    <a:pt x="2413" y="1760"/>
                  </a:lnTo>
                  <a:lnTo>
                    <a:pt x="2415" y="1758"/>
                  </a:lnTo>
                  <a:lnTo>
                    <a:pt x="2419" y="1751"/>
                  </a:lnTo>
                  <a:lnTo>
                    <a:pt x="2424" y="1739"/>
                  </a:lnTo>
                  <a:lnTo>
                    <a:pt x="2430" y="1725"/>
                  </a:lnTo>
                  <a:lnTo>
                    <a:pt x="2437" y="1707"/>
                  </a:lnTo>
                  <a:lnTo>
                    <a:pt x="2444" y="1687"/>
                  </a:lnTo>
                  <a:lnTo>
                    <a:pt x="2450" y="1664"/>
                  </a:lnTo>
                  <a:lnTo>
                    <a:pt x="2454" y="1640"/>
                  </a:lnTo>
                  <a:lnTo>
                    <a:pt x="2456" y="1614"/>
                  </a:lnTo>
                  <a:lnTo>
                    <a:pt x="2455" y="1588"/>
                  </a:lnTo>
                  <a:lnTo>
                    <a:pt x="2451" y="1562"/>
                  </a:lnTo>
                  <a:lnTo>
                    <a:pt x="2442" y="1535"/>
                  </a:lnTo>
                  <a:lnTo>
                    <a:pt x="2436" y="1512"/>
                  </a:lnTo>
                  <a:lnTo>
                    <a:pt x="2436" y="1489"/>
                  </a:lnTo>
                  <a:lnTo>
                    <a:pt x="2441" y="1466"/>
                  </a:lnTo>
                  <a:lnTo>
                    <a:pt x="2450" y="1442"/>
                  </a:lnTo>
                  <a:lnTo>
                    <a:pt x="2462" y="1418"/>
                  </a:lnTo>
                  <a:lnTo>
                    <a:pt x="2477" y="1394"/>
                  </a:lnTo>
                  <a:lnTo>
                    <a:pt x="2494" y="1370"/>
                  </a:lnTo>
                  <a:lnTo>
                    <a:pt x="2511" y="1346"/>
                  </a:lnTo>
                  <a:lnTo>
                    <a:pt x="2529" y="1322"/>
                  </a:lnTo>
                  <a:lnTo>
                    <a:pt x="2546" y="1298"/>
                  </a:lnTo>
                  <a:lnTo>
                    <a:pt x="2561" y="1275"/>
                  </a:lnTo>
                  <a:lnTo>
                    <a:pt x="2574" y="1252"/>
                  </a:lnTo>
                  <a:lnTo>
                    <a:pt x="2584" y="1228"/>
                  </a:lnTo>
                  <a:lnTo>
                    <a:pt x="2590" y="1206"/>
                  </a:lnTo>
                  <a:lnTo>
                    <a:pt x="2592" y="1181"/>
                  </a:lnTo>
                  <a:lnTo>
                    <a:pt x="2591" y="1153"/>
                  </a:lnTo>
                  <a:lnTo>
                    <a:pt x="2588" y="1121"/>
                  </a:lnTo>
                  <a:lnTo>
                    <a:pt x="2583" y="1088"/>
                  </a:lnTo>
                  <a:lnTo>
                    <a:pt x="2576" y="1052"/>
                  </a:lnTo>
                  <a:lnTo>
                    <a:pt x="2568" y="1017"/>
                  </a:lnTo>
                  <a:lnTo>
                    <a:pt x="2558" y="983"/>
                  </a:lnTo>
                  <a:lnTo>
                    <a:pt x="2548" y="948"/>
                  </a:lnTo>
                  <a:lnTo>
                    <a:pt x="2536" y="916"/>
                  </a:lnTo>
                  <a:lnTo>
                    <a:pt x="2524" y="888"/>
                  </a:lnTo>
                  <a:lnTo>
                    <a:pt x="2511" y="862"/>
                  </a:lnTo>
                  <a:lnTo>
                    <a:pt x="2498" y="841"/>
                  </a:lnTo>
                  <a:lnTo>
                    <a:pt x="2485" y="825"/>
                  </a:lnTo>
                  <a:lnTo>
                    <a:pt x="2472" y="815"/>
                  </a:lnTo>
                  <a:lnTo>
                    <a:pt x="2458" y="806"/>
                  </a:lnTo>
                  <a:lnTo>
                    <a:pt x="2441" y="795"/>
                  </a:lnTo>
                  <a:lnTo>
                    <a:pt x="2422" y="779"/>
                  </a:lnTo>
                  <a:lnTo>
                    <a:pt x="2399" y="762"/>
                  </a:lnTo>
                  <a:lnTo>
                    <a:pt x="2376" y="742"/>
                  </a:lnTo>
                  <a:lnTo>
                    <a:pt x="2351" y="720"/>
                  </a:lnTo>
                  <a:lnTo>
                    <a:pt x="2323" y="697"/>
                  </a:lnTo>
                  <a:lnTo>
                    <a:pt x="2296" y="673"/>
                  </a:lnTo>
                  <a:lnTo>
                    <a:pt x="2267" y="650"/>
                  </a:lnTo>
                  <a:lnTo>
                    <a:pt x="2238" y="626"/>
                  </a:lnTo>
                  <a:lnTo>
                    <a:pt x="2208" y="603"/>
                  </a:lnTo>
                  <a:lnTo>
                    <a:pt x="2179" y="582"/>
                  </a:lnTo>
                  <a:lnTo>
                    <a:pt x="2149" y="563"/>
                  </a:lnTo>
                  <a:lnTo>
                    <a:pt x="2121" y="545"/>
                  </a:lnTo>
                  <a:lnTo>
                    <a:pt x="2101" y="530"/>
                  </a:lnTo>
                  <a:lnTo>
                    <a:pt x="2083" y="511"/>
                  </a:lnTo>
                  <a:lnTo>
                    <a:pt x="2067" y="489"/>
                  </a:lnTo>
                  <a:lnTo>
                    <a:pt x="2051" y="461"/>
                  </a:lnTo>
                  <a:lnTo>
                    <a:pt x="2038" y="431"/>
                  </a:lnTo>
                  <a:lnTo>
                    <a:pt x="2026" y="400"/>
                  </a:lnTo>
                  <a:lnTo>
                    <a:pt x="2015" y="366"/>
                  </a:lnTo>
                  <a:lnTo>
                    <a:pt x="2005" y="330"/>
                  </a:lnTo>
                  <a:lnTo>
                    <a:pt x="1995" y="295"/>
                  </a:lnTo>
                  <a:lnTo>
                    <a:pt x="1988" y="259"/>
                  </a:lnTo>
                  <a:lnTo>
                    <a:pt x="1982" y="225"/>
                  </a:lnTo>
                  <a:lnTo>
                    <a:pt x="1976" y="191"/>
                  </a:lnTo>
                  <a:lnTo>
                    <a:pt x="1907" y="181"/>
                  </a:lnTo>
                  <a:lnTo>
                    <a:pt x="1836" y="174"/>
                  </a:lnTo>
                  <a:lnTo>
                    <a:pt x="1763" y="172"/>
                  </a:lnTo>
                  <a:close/>
                  <a:moveTo>
                    <a:pt x="1764" y="0"/>
                  </a:moveTo>
                  <a:lnTo>
                    <a:pt x="1764" y="0"/>
                  </a:lnTo>
                  <a:lnTo>
                    <a:pt x="1858" y="4"/>
                  </a:lnTo>
                  <a:lnTo>
                    <a:pt x="1950" y="13"/>
                  </a:lnTo>
                  <a:lnTo>
                    <a:pt x="2039" y="29"/>
                  </a:lnTo>
                  <a:lnTo>
                    <a:pt x="2127" y="50"/>
                  </a:lnTo>
                  <a:lnTo>
                    <a:pt x="2212" y="78"/>
                  </a:lnTo>
                  <a:lnTo>
                    <a:pt x="2295" y="110"/>
                  </a:lnTo>
                  <a:lnTo>
                    <a:pt x="2375" y="149"/>
                  </a:lnTo>
                  <a:lnTo>
                    <a:pt x="2452" y="191"/>
                  </a:lnTo>
                  <a:lnTo>
                    <a:pt x="2527" y="239"/>
                  </a:lnTo>
                  <a:lnTo>
                    <a:pt x="2598" y="291"/>
                  </a:lnTo>
                  <a:lnTo>
                    <a:pt x="2665" y="349"/>
                  </a:lnTo>
                  <a:lnTo>
                    <a:pt x="2729" y="410"/>
                  </a:lnTo>
                  <a:lnTo>
                    <a:pt x="2789" y="476"/>
                  </a:lnTo>
                  <a:lnTo>
                    <a:pt x="2844" y="545"/>
                  </a:lnTo>
                  <a:lnTo>
                    <a:pt x="2896" y="618"/>
                  </a:lnTo>
                  <a:lnTo>
                    <a:pt x="2943" y="694"/>
                  </a:lnTo>
                  <a:lnTo>
                    <a:pt x="2984" y="773"/>
                  </a:lnTo>
                  <a:lnTo>
                    <a:pt x="3022" y="854"/>
                  </a:lnTo>
                  <a:lnTo>
                    <a:pt x="3054" y="940"/>
                  </a:lnTo>
                  <a:lnTo>
                    <a:pt x="3081" y="1027"/>
                  </a:lnTo>
                  <a:lnTo>
                    <a:pt x="3101" y="1117"/>
                  </a:lnTo>
                  <a:lnTo>
                    <a:pt x="3117" y="1210"/>
                  </a:lnTo>
                  <a:lnTo>
                    <a:pt x="3127" y="1304"/>
                  </a:lnTo>
                  <a:lnTo>
                    <a:pt x="3130" y="1399"/>
                  </a:lnTo>
                  <a:lnTo>
                    <a:pt x="3127" y="1494"/>
                  </a:lnTo>
                  <a:lnTo>
                    <a:pt x="3118" y="1588"/>
                  </a:lnTo>
                  <a:lnTo>
                    <a:pt x="3102" y="1680"/>
                  </a:lnTo>
                  <a:lnTo>
                    <a:pt x="3081" y="1771"/>
                  </a:lnTo>
                  <a:lnTo>
                    <a:pt x="3055" y="1858"/>
                  </a:lnTo>
                  <a:lnTo>
                    <a:pt x="3022" y="1943"/>
                  </a:lnTo>
                  <a:lnTo>
                    <a:pt x="2985" y="2025"/>
                  </a:lnTo>
                  <a:lnTo>
                    <a:pt x="2943" y="2104"/>
                  </a:lnTo>
                  <a:lnTo>
                    <a:pt x="2896" y="2180"/>
                  </a:lnTo>
                  <a:lnTo>
                    <a:pt x="2845" y="2253"/>
                  </a:lnTo>
                  <a:lnTo>
                    <a:pt x="2789" y="2322"/>
                  </a:lnTo>
                  <a:lnTo>
                    <a:pt x="2729" y="2388"/>
                  </a:lnTo>
                  <a:lnTo>
                    <a:pt x="2666" y="2449"/>
                  </a:lnTo>
                  <a:lnTo>
                    <a:pt x="2598" y="2506"/>
                  </a:lnTo>
                  <a:lnTo>
                    <a:pt x="2528" y="2559"/>
                  </a:lnTo>
                  <a:lnTo>
                    <a:pt x="2453" y="2607"/>
                  </a:lnTo>
                  <a:lnTo>
                    <a:pt x="2376" y="2649"/>
                  </a:lnTo>
                  <a:lnTo>
                    <a:pt x="2296" y="2688"/>
                  </a:lnTo>
                  <a:lnTo>
                    <a:pt x="2212" y="2720"/>
                  </a:lnTo>
                  <a:lnTo>
                    <a:pt x="2127" y="2747"/>
                  </a:lnTo>
                  <a:lnTo>
                    <a:pt x="2039" y="2769"/>
                  </a:lnTo>
                  <a:lnTo>
                    <a:pt x="1950" y="2785"/>
                  </a:lnTo>
                  <a:lnTo>
                    <a:pt x="1858" y="2794"/>
                  </a:lnTo>
                  <a:lnTo>
                    <a:pt x="1764" y="2797"/>
                  </a:lnTo>
                  <a:lnTo>
                    <a:pt x="1679" y="2795"/>
                  </a:lnTo>
                  <a:lnTo>
                    <a:pt x="1593" y="2787"/>
                  </a:lnTo>
                  <a:lnTo>
                    <a:pt x="1511" y="2774"/>
                  </a:lnTo>
                  <a:lnTo>
                    <a:pt x="1430" y="2755"/>
                  </a:lnTo>
                  <a:lnTo>
                    <a:pt x="1350" y="2732"/>
                  </a:lnTo>
                  <a:lnTo>
                    <a:pt x="1273" y="2704"/>
                  </a:lnTo>
                  <a:lnTo>
                    <a:pt x="1198" y="2670"/>
                  </a:lnTo>
                  <a:lnTo>
                    <a:pt x="1125" y="2634"/>
                  </a:lnTo>
                  <a:lnTo>
                    <a:pt x="1055" y="2592"/>
                  </a:lnTo>
                  <a:lnTo>
                    <a:pt x="987" y="2547"/>
                  </a:lnTo>
                  <a:lnTo>
                    <a:pt x="922" y="2498"/>
                  </a:lnTo>
                  <a:lnTo>
                    <a:pt x="384" y="3041"/>
                  </a:lnTo>
                  <a:lnTo>
                    <a:pt x="382" y="3039"/>
                  </a:lnTo>
                  <a:lnTo>
                    <a:pt x="356" y="3061"/>
                  </a:lnTo>
                  <a:lnTo>
                    <a:pt x="329" y="3079"/>
                  </a:lnTo>
                  <a:lnTo>
                    <a:pt x="300" y="3091"/>
                  </a:lnTo>
                  <a:lnTo>
                    <a:pt x="270" y="3101"/>
                  </a:lnTo>
                  <a:lnTo>
                    <a:pt x="238" y="3105"/>
                  </a:lnTo>
                  <a:lnTo>
                    <a:pt x="208" y="3104"/>
                  </a:lnTo>
                  <a:lnTo>
                    <a:pt x="176" y="3100"/>
                  </a:lnTo>
                  <a:lnTo>
                    <a:pt x="146" y="3090"/>
                  </a:lnTo>
                  <a:lnTo>
                    <a:pt x="117" y="3078"/>
                  </a:lnTo>
                  <a:lnTo>
                    <a:pt x="90" y="3060"/>
                  </a:lnTo>
                  <a:lnTo>
                    <a:pt x="65" y="3037"/>
                  </a:lnTo>
                  <a:lnTo>
                    <a:pt x="44" y="3012"/>
                  </a:lnTo>
                  <a:lnTo>
                    <a:pt x="26" y="2984"/>
                  </a:lnTo>
                  <a:lnTo>
                    <a:pt x="13" y="2955"/>
                  </a:lnTo>
                  <a:lnTo>
                    <a:pt x="4" y="2924"/>
                  </a:lnTo>
                  <a:lnTo>
                    <a:pt x="0" y="2892"/>
                  </a:lnTo>
                  <a:lnTo>
                    <a:pt x="0" y="2860"/>
                  </a:lnTo>
                  <a:lnTo>
                    <a:pt x="4" y="2828"/>
                  </a:lnTo>
                  <a:lnTo>
                    <a:pt x="12" y="2797"/>
                  </a:lnTo>
                  <a:lnTo>
                    <a:pt x="25" y="2767"/>
                  </a:lnTo>
                  <a:lnTo>
                    <a:pt x="43" y="2739"/>
                  </a:lnTo>
                  <a:lnTo>
                    <a:pt x="64" y="2713"/>
                  </a:lnTo>
                  <a:lnTo>
                    <a:pt x="62" y="2712"/>
                  </a:lnTo>
                  <a:lnTo>
                    <a:pt x="617" y="2153"/>
                  </a:lnTo>
                  <a:lnTo>
                    <a:pt x="573" y="2079"/>
                  </a:lnTo>
                  <a:lnTo>
                    <a:pt x="534" y="2002"/>
                  </a:lnTo>
                  <a:lnTo>
                    <a:pt x="500" y="1923"/>
                  </a:lnTo>
                  <a:lnTo>
                    <a:pt x="469" y="1841"/>
                  </a:lnTo>
                  <a:lnTo>
                    <a:pt x="445" y="1756"/>
                  </a:lnTo>
                  <a:lnTo>
                    <a:pt x="425" y="1670"/>
                  </a:lnTo>
                  <a:lnTo>
                    <a:pt x="411" y="1581"/>
                  </a:lnTo>
                  <a:lnTo>
                    <a:pt x="402" y="1490"/>
                  </a:lnTo>
                  <a:lnTo>
                    <a:pt x="399" y="1399"/>
                  </a:lnTo>
                  <a:lnTo>
                    <a:pt x="402" y="1304"/>
                  </a:lnTo>
                  <a:lnTo>
                    <a:pt x="411" y="1210"/>
                  </a:lnTo>
                  <a:lnTo>
                    <a:pt x="426" y="1117"/>
                  </a:lnTo>
                  <a:lnTo>
                    <a:pt x="448" y="1027"/>
                  </a:lnTo>
                  <a:lnTo>
                    <a:pt x="474" y="940"/>
                  </a:lnTo>
                  <a:lnTo>
                    <a:pt x="507" y="854"/>
                  </a:lnTo>
                  <a:lnTo>
                    <a:pt x="543" y="773"/>
                  </a:lnTo>
                  <a:lnTo>
                    <a:pt x="585" y="694"/>
                  </a:lnTo>
                  <a:lnTo>
                    <a:pt x="633" y="618"/>
                  </a:lnTo>
                  <a:lnTo>
                    <a:pt x="684" y="545"/>
                  </a:lnTo>
                  <a:lnTo>
                    <a:pt x="740" y="476"/>
                  </a:lnTo>
                  <a:lnTo>
                    <a:pt x="799" y="410"/>
                  </a:lnTo>
                  <a:lnTo>
                    <a:pt x="863" y="349"/>
                  </a:lnTo>
                  <a:lnTo>
                    <a:pt x="930" y="291"/>
                  </a:lnTo>
                  <a:lnTo>
                    <a:pt x="1001" y="239"/>
                  </a:lnTo>
                  <a:lnTo>
                    <a:pt x="1076" y="191"/>
                  </a:lnTo>
                  <a:lnTo>
                    <a:pt x="1153" y="149"/>
                  </a:lnTo>
                  <a:lnTo>
                    <a:pt x="1233" y="110"/>
                  </a:lnTo>
                  <a:lnTo>
                    <a:pt x="1317" y="78"/>
                  </a:lnTo>
                  <a:lnTo>
                    <a:pt x="1402" y="50"/>
                  </a:lnTo>
                  <a:lnTo>
                    <a:pt x="1490" y="29"/>
                  </a:lnTo>
                  <a:lnTo>
                    <a:pt x="1579" y="13"/>
                  </a:lnTo>
                  <a:lnTo>
                    <a:pt x="1671" y="4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49" name="Group 43"/>
          <p:cNvGrpSpPr/>
          <p:nvPr/>
        </p:nvGrpSpPr>
        <p:grpSpPr>
          <a:xfrm>
            <a:off x="6520557" y="3113721"/>
            <a:ext cx="1836255" cy="285917"/>
            <a:chOff x="6766611" y="3551887"/>
            <a:chExt cx="1836255" cy="285917"/>
          </a:xfrm>
        </p:grpSpPr>
        <p:sp>
          <p:nvSpPr>
            <p:cNvPr id="150" name="Rectangle 44"/>
            <p:cNvSpPr/>
            <p:nvPr/>
          </p:nvSpPr>
          <p:spPr>
            <a:xfrm>
              <a:off x="7226515" y="3551887"/>
              <a:ext cx="1376351" cy="28591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36000" bIns="0" rtlCol="0" anchor="ctr">
              <a:normAutofit/>
            </a:bodyPr>
            <a:lstStyle/>
            <a:p>
              <a:pPr lvl="0">
                <a:defRPr/>
              </a:pPr>
              <a:r>
                <a:rPr lang="en-US" altLang="zh-CN" sz="1200" kern="0">
                  <a:solidFill>
                    <a:prstClr val="white"/>
                  </a:solidFill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rPr>
                <a:t>目标</a:t>
              </a:r>
              <a:endParaRPr lang="en-US" altLang="zh-CN" sz="1200" kern="0">
                <a:solidFill>
                  <a:prstClr val="white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grpSp>
          <p:nvGrpSpPr>
            <p:cNvPr id="151" name="Group 45"/>
            <p:cNvGrpSpPr/>
            <p:nvPr/>
          </p:nvGrpSpPr>
          <p:grpSpPr>
            <a:xfrm>
              <a:off x="6766611" y="3623722"/>
              <a:ext cx="167582" cy="157000"/>
              <a:chOff x="5368132" y="3540125"/>
              <a:chExt cx="465138" cy="435769"/>
            </a:xfrm>
            <a:solidFill>
              <a:sysClr val="window" lastClr="FFFFFF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造字工房尚雅（非商用）常规体" pitchFamily="2" charset="-122"/>
                  <a:ea typeface="造字工房尚雅（非商用）常规体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54" name="文本框 153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55" name="直接连接符 154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47840" y="2599690"/>
            <a:ext cx="359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着眼与爱车人士和购车人士的基本需求，解决用户及时获得车辆介绍信息的问题。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6898640" y="3336290"/>
            <a:ext cx="359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拍下或上传车照片，提取车的信息，输出该车种类、名称及跳转相关的购买信息。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6898640" y="3991610"/>
            <a:ext cx="1409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目标用户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6898640" y="4213225"/>
            <a:ext cx="37344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、</a:t>
            </a:r>
            <a:r>
              <a:rPr lang="zh-CN" altLang="en-US" sz="1400">
                <a:solidFill>
                  <a:schemeClr val="bg1"/>
                </a:solidFill>
              </a:rPr>
              <a:t>在外的客户看到感兴趣的车型，无法得知信息。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2</a:t>
            </a:r>
            <a:r>
              <a:rPr lang="zh-CN" altLang="en-US" sz="1400">
                <a:solidFill>
                  <a:schemeClr val="bg1"/>
                </a:solidFill>
              </a:rPr>
              <a:t>、</a:t>
            </a:r>
            <a:r>
              <a:rPr lang="zh-CN" altLang="en-US" sz="1400">
                <a:solidFill>
                  <a:schemeClr val="bg1"/>
                </a:solidFill>
              </a:rPr>
              <a:t>想要购车客户通过车型搜索，车型扫描，得知信息需要购车。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131" name="第六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8285" y="6731635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0.01432 -0.09098 " pathEditMode="relative" rAng="0" ptsTypes="AA">
                                      <p:cBhvr>
                                        <p:cTn id="681" dur="20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4560"/>
                                    </p:animMotion>
                                  </p:childTnLst>
                                </p:cTn>
                              </p:par>
                              <p:par>
                                <p:cTn id="6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666 0.10023 " pathEditMode="relative" rAng="0" ptsTypes="AA">
                                      <p:cBhvr>
                                        <p:cTn id="692" dur="20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5000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6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3.33333E-6 L -0.01419 -0.08819 " pathEditMode="relative" rAng="0" ptsTypes="AA">
                                      <p:cBhvr>
                                        <p:cTn id="697" dur="200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4421"/>
                                    </p:animMotion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3.7037E-7 L 0.01667 0.10023 " pathEditMode="relative" rAng="0" ptsTypes="AA">
                                      <p:cBhvr>
                                        <p:cTn id="702" dur="20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5000"/>
                                    </p:animMotion>
                                  </p:childTnLst>
                                </p:cTn>
                              </p:par>
                              <p:par>
                                <p:cTn id="70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4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1.11111E-6 L 0.03372 0.04398 " pathEditMode="relative" rAng="0" ptsTypes="AA">
                                      <p:cBhvr>
                                        <p:cTn id="732" dur="75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1500"/>
                            </p:stCondLst>
                            <p:childTnLst>
                              <p:par>
                                <p:cTn id="7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35" dur="21200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3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1"/>
                </p:tgtEl>
              </p:cMediaNode>
            </p:audio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61" grpId="0" bldLvl="0" animBg="1"/>
      <p:bldP spid="62" grpId="0" bldLvl="0" animBg="1"/>
      <p:bldP spid="63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5" grpId="1" bldLvl="0" animBg="1"/>
      <p:bldP spid="126" grpId="0" bldLvl="0" animBg="1"/>
      <p:bldP spid="126" grpId="1" bldLvl="0" animBg="1"/>
      <p:bldP spid="127" grpId="0" bldLvl="0" animBg="1"/>
      <p:bldP spid="127" grpId="1" bldLvl="0" animBg="1"/>
      <p:bldP spid="128" grpId="0" bldLvl="0" animBg="1"/>
      <p:bldP spid="128" grpId="1" bldLvl="0" animBg="1"/>
      <p:bldP spid="132" grpId="0" bldLvl="0" animBg="1"/>
      <p:bldP spid="154" grpId="0"/>
      <p:bldP spid="15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5" name="平行四边形 124"/>
          <p:cNvSpPr/>
          <p:nvPr/>
        </p:nvSpPr>
        <p:spPr>
          <a:xfrm flipH="1">
            <a:off x="2314359" y="1143000"/>
            <a:ext cx="1157269" cy="2200275"/>
          </a:xfrm>
          <a:prstGeom prst="parallelogram">
            <a:avLst>
              <a:gd name="adj" fmla="val 5447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6" name="平行四边形 125"/>
          <p:cNvSpPr/>
          <p:nvPr/>
        </p:nvSpPr>
        <p:spPr>
          <a:xfrm flipH="1">
            <a:off x="297900" y="1701800"/>
            <a:ext cx="3434080" cy="4648200"/>
          </a:xfrm>
          <a:prstGeom prst="parallelogram">
            <a:avLst>
              <a:gd name="adj" fmla="val 38757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7" name="平行四边形 126"/>
          <p:cNvSpPr/>
          <p:nvPr/>
        </p:nvSpPr>
        <p:spPr>
          <a:xfrm flipH="1">
            <a:off x="1199917" y="4857849"/>
            <a:ext cx="779621" cy="1492151"/>
          </a:xfrm>
          <a:prstGeom prst="parallelogram">
            <a:avLst>
              <a:gd name="adj" fmla="val 5447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52400" sx="102000" sy="102000" algn="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8" name="平行四边形 127"/>
          <p:cNvSpPr/>
          <p:nvPr/>
        </p:nvSpPr>
        <p:spPr>
          <a:xfrm flipH="1">
            <a:off x="2954347" y="3401914"/>
            <a:ext cx="3016643" cy="3456086"/>
          </a:xfrm>
          <a:prstGeom prst="parallelogram">
            <a:avLst>
              <a:gd name="adj" fmla="val 330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29" name="直接连接符 128"/>
          <p:cNvCxnSpPr/>
          <p:nvPr/>
        </p:nvCxnSpPr>
        <p:spPr>
          <a:xfrm flipH="1" flipV="1">
            <a:off x="-135916" y="168278"/>
            <a:ext cx="1759696" cy="61784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H="1" flipV="1">
            <a:off x="2333516" y="1143000"/>
            <a:ext cx="1609603" cy="570403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23"/>
          <p:cNvGrpSpPr/>
          <p:nvPr/>
        </p:nvGrpSpPr>
        <p:grpSpPr>
          <a:xfrm rot="0">
            <a:off x="6503035" y="2358390"/>
            <a:ext cx="193675" cy="176530"/>
            <a:chOff x="7693025" y="1104900"/>
            <a:chExt cx="703263" cy="641350"/>
          </a:xfrm>
          <a:solidFill>
            <a:sysClr val="window" lastClr="FFFFFF"/>
          </a:solidFill>
        </p:grpSpPr>
        <p:sp>
          <p:nvSpPr>
            <p:cNvPr id="136" name="Freeform 48"/>
            <p:cNvSpPr>
              <a:spLocks noEditPoints="1"/>
            </p:cNvSpPr>
            <p:nvPr/>
          </p:nvSpPr>
          <p:spPr bwMode="auto">
            <a:xfrm>
              <a:off x="7948613" y="1158875"/>
              <a:ext cx="190500" cy="206375"/>
            </a:xfrm>
            <a:custGeom>
              <a:avLst/>
              <a:gdLst>
                <a:gd name="T0" fmla="*/ 458 w 959"/>
                <a:gd name="T1" fmla="*/ 628 h 1040"/>
                <a:gd name="T2" fmla="*/ 345 w 959"/>
                <a:gd name="T3" fmla="*/ 904 h 1040"/>
                <a:gd name="T4" fmla="*/ 614 w 959"/>
                <a:gd name="T5" fmla="*/ 905 h 1040"/>
                <a:gd name="T6" fmla="*/ 503 w 959"/>
                <a:gd name="T7" fmla="*/ 628 h 1040"/>
                <a:gd name="T8" fmla="*/ 514 w 959"/>
                <a:gd name="T9" fmla="*/ 585 h 1040"/>
                <a:gd name="T10" fmla="*/ 446 w 959"/>
                <a:gd name="T11" fmla="*/ 585 h 1040"/>
                <a:gd name="T12" fmla="*/ 480 w 959"/>
                <a:gd name="T13" fmla="*/ 0 h 1040"/>
                <a:gd name="T14" fmla="*/ 557 w 959"/>
                <a:gd name="T15" fmla="*/ 12 h 1040"/>
                <a:gd name="T16" fmla="*/ 625 w 959"/>
                <a:gd name="T17" fmla="*/ 44 h 1040"/>
                <a:gd name="T18" fmla="*/ 680 w 959"/>
                <a:gd name="T19" fmla="*/ 93 h 1040"/>
                <a:gd name="T20" fmla="*/ 721 w 959"/>
                <a:gd name="T21" fmla="*/ 155 h 1040"/>
                <a:gd name="T22" fmla="*/ 742 w 959"/>
                <a:gd name="T23" fmla="*/ 229 h 1040"/>
                <a:gd name="T24" fmla="*/ 742 w 959"/>
                <a:gd name="T25" fmla="*/ 309 h 1040"/>
                <a:gd name="T26" fmla="*/ 722 w 959"/>
                <a:gd name="T27" fmla="*/ 389 h 1040"/>
                <a:gd name="T28" fmla="*/ 683 w 959"/>
                <a:gd name="T29" fmla="*/ 463 h 1040"/>
                <a:gd name="T30" fmla="*/ 630 w 959"/>
                <a:gd name="T31" fmla="*/ 525 h 1040"/>
                <a:gd name="T32" fmla="*/ 650 w 959"/>
                <a:gd name="T33" fmla="*/ 566 h 1040"/>
                <a:gd name="T34" fmla="*/ 742 w 959"/>
                <a:gd name="T35" fmla="*/ 611 h 1040"/>
                <a:gd name="T36" fmla="*/ 823 w 959"/>
                <a:gd name="T37" fmla="*/ 670 h 1040"/>
                <a:gd name="T38" fmla="*/ 887 w 959"/>
                <a:gd name="T39" fmla="*/ 740 h 1040"/>
                <a:gd name="T40" fmla="*/ 932 w 959"/>
                <a:gd name="T41" fmla="*/ 813 h 1040"/>
                <a:gd name="T42" fmla="*/ 957 w 959"/>
                <a:gd name="T43" fmla="*/ 886 h 1040"/>
                <a:gd name="T44" fmla="*/ 956 w 959"/>
                <a:gd name="T45" fmla="*/ 937 h 1040"/>
                <a:gd name="T46" fmla="*/ 929 w 959"/>
                <a:gd name="T47" fmla="*/ 966 h 1040"/>
                <a:gd name="T48" fmla="*/ 878 w 959"/>
                <a:gd name="T49" fmla="*/ 991 h 1040"/>
                <a:gd name="T50" fmla="*/ 809 w 959"/>
                <a:gd name="T51" fmla="*/ 1011 h 1040"/>
                <a:gd name="T52" fmla="*/ 726 w 959"/>
                <a:gd name="T53" fmla="*/ 1025 h 1040"/>
                <a:gd name="T54" fmla="*/ 631 w 959"/>
                <a:gd name="T55" fmla="*/ 1035 h 1040"/>
                <a:gd name="T56" fmla="*/ 531 w 959"/>
                <a:gd name="T57" fmla="*/ 1040 h 1040"/>
                <a:gd name="T58" fmla="*/ 429 w 959"/>
                <a:gd name="T59" fmla="*/ 1040 h 1040"/>
                <a:gd name="T60" fmla="*/ 328 w 959"/>
                <a:gd name="T61" fmla="*/ 1035 h 1040"/>
                <a:gd name="T62" fmla="*/ 233 w 959"/>
                <a:gd name="T63" fmla="*/ 1025 h 1040"/>
                <a:gd name="T64" fmla="*/ 150 w 959"/>
                <a:gd name="T65" fmla="*/ 1011 h 1040"/>
                <a:gd name="T66" fmla="*/ 81 w 959"/>
                <a:gd name="T67" fmla="*/ 991 h 1040"/>
                <a:gd name="T68" fmla="*/ 30 w 959"/>
                <a:gd name="T69" fmla="*/ 966 h 1040"/>
                <a:gd name="T70" fmla="*/ 3 w 959"/>
                <a:gd name="T71" fmla="*/ 937 h 1040"/>
                <a:gd name="T72" fmla="*/ 3 w 959"/>
                <a:gd name="T73" fmla="*/ 886 h 1040"/>
                <a:gd name="T74" fmla="*/ 27 w 959"/>
                <a:gd name="T75" fmla="*/ 813 h 1040"/>
                <a:gd name="T76" fmla="*/ 73 w 959"/>
                <a:gd name="T77" fmla="*/ 740 h 1040"/>
                <a:gd name="T78" fmla="*/ 137 w 959"/>
                <a:gd name="T79" fmla="*/ 670 h 1040"/>
                <a:gd name="T80" fmla="*/ 217 w 959"/>
                <a:gd name="T81" fmla="*/ 611 h 1040"/>
                <a:gd name="T82" fmla="*/ 311 w 959"/>
                <a:gd name="T83" fmla="*/ 566 h 1040"/>
                <a:gd name="T84" fmla="*/ 330 w 959"/>
                <a:gd name="T85" fmla="*/ 525 h 1040"/>
                <a:gd name="T86" fmla="*/ 277 w 959"/>
                <a:gd name="T87" fmla="*/ 463 h 1040"/>
                <a:gd name="T88" fmla="*/ 239 w 959"/>
                <a:gd name="T89" fmla="*/ 389 h 1040"/>
                <a:gd name="T90" fmla="*/ 218 w 959"/>
                <a:gd name="T91" fmla="*/ 309 h 1040"/>
                <a:gd name="T92" fmla="*/ 218 w 959"/>
                <a:gd name="T93" fmla="*/ 229 h 1040"/>
                <a:gd name="T94" fmla="*/ 240 w 959"/>
                <a:gd name="T95" fmla="*/ 155 h 1040"/>
                <a:gd name="T96" fmla="*/ 280 w 959"/>
                <a:gd name="T97" fmla="*/ 93 h 1040"/>
                <a:gd name="T98" fmla="*/ 336 w 959"/>
                <a:gd name="T99" fmla="*/ 44 h 1040"/>
                <a:gd name="T100" fmla="*/ 404 w 959"/>
                <a:gd name="T101" fmla="*/ 12 h 1040"/>
                <a:gd name="T102" fmla="*/ 480 w 959"/>
                <a:gd name="T103" fmla="*/ 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59" h="1040">
                  <a:moveTo>
                    <a:pt x="413" y="576"/>
                  </a:moveTo>
                  <a:lnTo>
                    <a:pt x="458" y="628"/>
                  </a:lnTo>
                  <a:lnTo>
                    <a:pt x="459" y="628"/>
                  </a:lnTo>
                  <a:lnTo>
                    <a:pt x="345" y="904"/>
                  </a:lnTo>
                  <a:lnTo>
                    <a:pt x="480" y="1040"/>
                  </a:lnTo>
                  <a:lnTo>
                    <a:pt x="614" y="905"/>
                  </a:lnTo>
                  <a:lnTo>
                    <a:pt x="502" y="628"/>
                  </a:lnTo>
                  <a:lnTo>
                    <a:pt x="503" y="628"/>
                  </a:lnTo>
                  <a:lnTo>
                    <a:pt x="546" y="576"/>
                  </a:lnTo>
                  <a:lnTo>
                    <a:pt x="514" y="585"/>
                  </a:lnTo>
                  <a:lnTo>
                    <a:pt x="480" y="588"/>
                  </a:lnTo>
                  <a:lnTo>
                    <a:pt x="446" y="585"/>
                  </a:lnTo>
                  <a:lnTo>
                    <a:pt x="413" y="576"/>
                  </a:lnTo>
                  <a:close/>
                  <a:moveTo>
                    <a:pt x="480" y="0"/>
                  </a:moveTo>
                  <a:lnTo>
                    <a:pt x="519" y="4"/>
                  </a:lnTo>
                  <a:lnTo>
                    <a:pt x="557" y="12"/>
                  </a:lnTo>
                  <a:lnTo>
                    <a:pt x="591" y="25"/>
                  </a:lnTo>
                  <a:lnTo>
                    <a:pt x="625" y="44"/>
                  </a:lnTo>
                  <a:lnTo>
                    <a:pt x="654" y="67"/>
                  </a:lnTo>
                  <a:lnTo>
                    <a:pt x="680" y="93"/>
                  </a:lnTo>
                  <a:lnTo>
                    <a:pt x="703" y="123"/>
                  </a:lnTo>
                  <a:lnTo>
                    <a:pt x="721" y="155"/>
                  </a:lnTo>
                  <a:lnTo>
                    <a:pt x="734" y="191"/>
                  </a:lnTo>
                  <a:lnTo>
                    <a:pt x="742" y="229"/>
                  </a:lnTo>
                  <a:lnTo>
                    <a:pt x="746" y="269"/>
                  </a:lnTo>
                  <a:lnTo>
                    <a:pt x="742" y="309"/>
                  </a:lnTo>
                  <a:lnTo>
                    <a:pt x="735" y="348"/>
                  </a:lnTo>
                  <a:lnTo>
                    <a:pt x="722" y="389"/>
                  </a:lnTo>
                  <a:lnTo>
                    <a:pt x="705" y="427"/>
                  </a:lnTo>
                  <a:lnTo>
                    <a:pt x="683" y="463"/>
                  </a:lnTo>
                  <a:lnTo>
                    <a:pt x="658" y="496"/>
                  </a:lnTo>
                  <a:lnTo>
                    <a:pt x="630" y="525"/>
                  </a:lnTo>
                  <a:lnTo>
                    <a:pt x="599" y="550"/>
                  </a:lnTo>
                  <a:lnTo>
                    <a:pt x="650" y="566"/>
                  </a:lnTo>
                  <a:lnTo>
                    <a:pt x="697" y="586"/>
                  </a:lnTo>
                  <a:lnTo>
                    <a:pt x="742" y="611"/>
                  </a:lnTo>
                  <a:lnTo>
                    <a:pt x="785" y="640"/>
                  </a:lnTo>
                  <a:lnTo>
                    <a:pt x="823" y="670"/>
                  </a:lnTo>
                  <a:lnTo>
                    <a:pt x="857" y="704"/>
                  </a:lnTo>
                  <a:lnTo>
                    <a:pt x="887" y="740"/>
                  </a:lnTo>
                  <a:lnTo>
                    <a:pt x="912" y="776"/>
                  </a:lnTo>
                  <a:lnTo>
                    <a:pt x="932" y="813"/>
                  </a:lnTo>
                  <a:lnTo>
                    <a:pt x="947" y="850"/>
                  </a:lnTo>
                  <a:lnTo>
                    <a:pt x="957" y="886"/>
                  </a:lnTo>
                  <a:lnTo>
                    <a:pt x="959" y="920"/>
                  </a:lnTo>
                  <a:lnTo>
                    <a:pt x="956" y="937"/>
                  </a:lnTo>
                  <a:lnTo>
                    <a:pt x="946" y="952"/>
                  </a:lnTo>
                  <a:lnTo>
                    <a:pt x="929" y="966"/>
                  </a:lnTo>
                  <a:lnTo>
                    <a:pt x="906" y="979"/>
                  </a:lnTo>
                  <a:lnTo>
                    <a:pt x="878" y="991"/>
                  </a:lnTo>
                  <a:lnTo>
                    <a:pt x="846" y="1001"/>
                  </a:lnTo>
                  <a:lnTo>
                    <a:pt x="809" y="1011"/>
                  </a:lnTo>
                  <a:lnTo>
                    <a:pt x="769" y="1018"/>
                  </a:lnTo>
                  <a:lnTo>
                    <a:pt x="726" y="1025"/>
                  </a:lnTo>
                  <a:lnTo>
                    <a:pt x="680" y="1030"/>
                  </a:lnTo>
                  <a:lnTo>
                    <a:pt x="631" y="1035"/>
                  </a:lnTo>
                  <a:lnTo>
                    <a:pt x="582" y="1038"/>
                  </a:lnTo>
                  <a:lnTo>
                    <a:pt x="531" y="1040"/>
                  </a:lnTo>
                  <a:lnTo>
                    <a:pt x="480" y="1040"/>
                  </a:lnTo>
                  <a:lnTo>
                    <a:pt x="429" y="1040"/>
                  </a:lnTo>
                  <a:lnTo>
                    <a:pt x="378" y="1038"/>
                  </a:lnTo>
                  <a:lnTo>
                    <a:pt x="328" y="1035"/>
                  </a:lnTo>
                  <a:lnTo>
                    <a:pt x="280" y="1030"/>
                  </a:lnTo>
                  <a:lnTo>
                    <a:pt x="233" y="1025"/>
                  </a:lnTo>
                  <a:lnTo>
                    <a:pt x="190" y="1018"/>
                  </a:lnTo>
                  <a:lnTo>
                    <a:pt x="150" y="1011"/>
                  </a:lnTo>
                  <a:lnTo>
                    <a:pt x="114" y="1001"/>
                  </a:lnTo>
                  <a:lnTo>
                    <a:pt x="81" y="991"/>
                  </a:lnTo>
                  <a:lnTo>
                    <a:pt x="53" y="979"/>
                  </a:lnTo>
                  <a:lnTo>
                    <a:pt x="30" y="966"/>
                  </a:lnTo>
                  <a:lnTo>
                    <a:pt x="14" y="952"/>
                  </a:lnTo>
                  <a:lnTo>
                    <a:pt x="3" y="937"/>
                  </a:lnTo>
                  <a:lnTo>
                    <a:pt x="0" y="920"/>
                  </a:lnTo>
                  <a:lnTo>
                    <a:pt x="3" y="886"/>
                  </a:lnTo>
                  <a:lnTo>
                    <a:pt x="12" y="850"/>
                  </a:lnTo>
                  <a:lnTo>
                    <a:pt x="27" y="813"/>
                  </a:lnTo>
                  <a:lnTo>
                    <a:pt x="48" y="776"/>
                  </a:lnTo>
                  <a:lnTo>
                    <a:pt x="73" y="740"/>
                  </a:lnTo>
                  <a:lnTo>
                    <a:pt x="103" y="704"/>
                  </a:lnTo>
                  <a:lnTo>
                    <a:pt x="137" y="670"/>
                  </a:lnTo>
                  <a:lnTo>
                    <a:pt x="175" y="640"/>
                  </a:lnTo>
                  <a:lnTo>
                    <a:pt x="217" y="611"/>
                  </a:lnTo>
                  <a:lnTo>
                    <a:pt x="262" y="586"/>
                  </a:lnTo>
                  <a:lnTo>
                    <a:pt x="311" y="566"/>
                  </a:lnTo>
                  <a:lnTo>
                    <a:pt x="362" y="550"/>
                  </a:lnTo>
                  <a:lnTo>
                    <a:pt x="330" y="525"/>
                  </a:lnTo>
                  <a:lnTo>
                    <a:pt x="302" y="496"/>
                  </a:lnTo>
                  <a:lnTo>
                    <a:pt x="277" y="463"/>
                  </a:lnTo>
                  <a:lnTo>
                    <a:pt x="256" y="427"/>
                  </a:lnTo>
                  <a:lnTo>
                    <a:pt x="239" y="389"/>
                  </a:lnTo>
                  <a:lnTo>
                    <a:pt x="226" y="348"/>
                  </a:lnTo>
                  <a:lnTo>
                    <a:pt x="218" y="309"/>
                  </a:lnTo>
                  <a:lnTo>
                    <a:pt x="215" y="269"/>
                  </a:lnTo>
                  <a:lnTo>
                    <a:pt x="218" y="229"/>
                  </a:lnTo>
                  <a:lnTo>
                    <a:pt x="226" y="191"/>
                  </a:lnTo>
                  <a:lnTo>
                    <a:pt x="240" y="155"/>
                  </a:lnTo>
                  <a:lnTo>
                    <a:pt x="258" y="123"/>
                  </a:lnTo>
                  <a:lnTo>
                    <a:pt x="280" y="93"/>
                  </a:lnTo>
                  <a:lnTo>
                    <a:pt x="307" y="67"/>
                  </a:lnTo>
                  <a:lnTo>
                    <a:pt x="336" y="44"/>
                  </a:lnTo>
                  <a:lnTo>
                    <a:pt x="368" y="25"/>
                  </a:lnTo>
                  <a:lnTo>
                    <a:pt x="404" y="12"/>
                  </a:lnTo>
                  <a:lnTo>
                    <a:pt x="440" y="4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7" name="Freeform 49"/>
            <p:cNvSpPr>
              <a:spLocks noEditPoints="1"/>
            </p:cNvSpPr>
            <p:nvPr/>
          </p:nvSpPr>
          <p:spPr bwMode="auto">
            <a:xfrm>
              <a:off x="7753350" y="1485900"/>
              <a:ext cx="190500" cy="206375"/>
            </a:xfrm>
            <a:custGeom>
              <a:avLst/>
              <a:gdLst>
                <a:gd name="T0" fmla="*/ 458 w 960"/>
                <a:gd name="T1" fmla="*/ 626 h 1038"/>
                <a:gd name="T2" fmla="*/ 346 w 960"/>
                <a:gd name="T3" fmla="*/ 902 h 1038"/>
                <a:gd name="T4" fmla="*/ 615 w 960"/>
                <a:gd name="T5" fmla="*/ 902 h 1038"/>
                <a:gd name="T6" fmla="*/ 503 w 960"/>
                <a:gd name="T7" fmla="*/ 626 h 1038"/>
                <a:gd name="T8" fmla="*/ 526 w 960"/>
                <a:gd name="T9" fmla="*/ 581 h 1038"/>
                <a:gd name="T10" fmla="*/ 480 w 960"/>
                <a:gd name="T11" fmla="*/ 587 h 1038"/>
                <a:gd name="T12" fmla="*/ 413 w 960"/>
                <a:gd name="T13" fmla="*/ 575 h 1038"/>
                <a:gd name="T14" fmla="*/ 520 w 960"/>
                <a:gd name="T15" fmla="*/ 2 h 1038"/>
                <a:gd name="T16" fmla="*/ 592 w 960"/>
                <a:gd name="T17" fmla="*/ 25 h 1038"/>
                <a:gd name="T18" fmla="*/ 654 w 960"/>
                <a:gd name="T19" fmla="*/ 65 h 1038"/>
                <a:gd name="T20" fmla="*/ 702 w 960"/>
                <a:gd name="T21" fmla="*/ 122 h 1038"/>
                <a:gd name="T22" fmla="*/ 734 w 960"/>
                <a:gd name="T23" fmla="*/ 191 h 1038"/>
                <a:gd name="T24" fmla="*/ 746 w 960"/>
                <a:gd name="T25" fmla="*/ 268 h 1038"/>
                <a:gd name="T26" fmla="*/ 735 w 960"/>
                <a:gd name="T27" fmla="*/ 348 h 1038"/>
                <a:gd name="T28" fmla="*/ 705 w 960"/>
                <a:gd name="T29" fmla="*/ 425 h 1038"/>
                <a:gd name="T30" fmla="*/ 658 w 960"/>
                <a:gd name="T31" fmla="*/ 494 h 1038"/>
                <a:gd name="T32" fmla="*/ 599 w 960"/>
                <a:gd name="T33" fmla="*/ 547 h 1038"/>
                <a:gd name="T34" fmla="*/ 698 w 960"/>
                <a:gd name="T35" fmla="*/ 585 h 1038"/>
                <a:gd name="T36" fmla="*/ 785 w 960"/>
                <a:gd name="T37" fmla="*/ 638 h 1038"/>
                <a:gd name="T38" fmla="*/ 858 w 960"/>
                <a:gd name="T39" fmla="*/ 703 h 1038"/>
                <a:gd name="T40" fmla="*/ 913 w 960"/>
                <a:gd name="T41" fmla="*/ 774 h 1038"/>
                <a:gd name="T42" fmla="*/ 948 w 960"/>
                <a:gd name="T43" fmla="*/ 849 h 1038"/>
                <a:gd name="T44" fmla="*/ 960 w 960"/>
                <a:gd name="T45" fmla="*/ 920 h 1038"/>
                <a:gd name="T46" fmla="*/ 946 w 960"/>
                <a:gd name="T47" fmla="*/ 951 h 1038"/>
                <a:gd name="T48" fmla="*/ 907 w 960"/>
                <a:gd name="T49" fmla="*/ 977 h 1038"/>
                <a:gd name="T50" fmla="*/ 847 w 960"/>
                <a:gd name="T51" fmla="*/ 1000 h 1038"/>
                <a:gd name="T52" fmla="*/ 770 w 960"/>
                <a:gd name="T53" fmla="*/ 1017 h 1038"/>
                <a:gd name="T54" fmla="*/ 681 w 960"/>
                <a:gd name="T55" fmla="*/ 1029 h 1038"/>
                <a:gd name="T56" fmla="*/ 583 w 960"/>
                <a:gd name="T57" fmla="*/ 1036 h 1038"/>
                <a:gd name="T58" fmla="*/ 480 w 960"/>
                <a:gd name="T59" fmla="*/ 1038 h 1038"/>
                <a:gd name="T60" fmla="*/ 379 w 960"/>
                <a:gd name="T61" fmla="*/ 1036 h 1038"/>
                <a:gd name="T62" fmla="*/ 281 w 960"/>
                <a:gd name="T63" fmla="*/ 1029 h 1038"/>
                <a:gd name="T64" fmla="*/ 191 w 960"/>
                <a:gd name="T65" fmla="*/ 1017 h 1038"/>
                <a:gd name="T66" fmla="*/ 113 w 960"/>
                <a:gd name="T67" fmla="*/ 1000 h 1038"/>
                <a:gd name="T68" fmla="*/ 54 w 960"/>
                <a:gd name="T69" fmla="*/ 977 h 1038"/>
                <a:gd name="T70" fmla="*/ 14 w 960"/>
                <a:gd name="T71" fmla="*/ 951 h 1038"/>
                <a:gd name="T72" fmla="*/ 0 w 960"/>
                <a:gd name="T73" fmla="*/ 920 h 1038"/>
                <a:gd name="T74" fmla="*/ 13 w 960"/>
                <a:gd name="T75" fmla="*/ 849 h 1038"/>
                <a:gd name="T76" fmla="*/ 48 w 960"/>
                <a:gd name="T77" fmla="*/ 774 h 1038"/>
                <a:gd name="T78" fmla="*/ 104 w 960"/>
                <a:gd name="T79" fmla="*/ 703 h 1038"/>
                <a:gd name="T80" fmla="*/ 176 w 960"/>
                <a:gd name="T81" fmla="*/ 638 h 1038"/>
                <a:gd name="T82" fmla="*/ 263 w 960"/>
                <a:gd name="T83" fmla="*/ 585 h 1038"/>
                <a:gd name="T84" fmla="*/ 362 w 960"/>
                <a:gd name="T85" fmla="*/ 547 h 1038"/>
                <a:gd name="T86" fmla="*/ 302 w 960"/>
                <a:gd name="T87" fmla="*/ 494 h 1038"/>
                <a:gd name="T88" fmla="*/ 256 w 960"/>
                <a:gd name="T89" fmla="*/ 425 h 1038"/>
                <a:gd name="T90" fmla="*/ 227 w 960"/>
                <a:gd name="T91" fmla="*/ 348 h 1038"/>
                <a:gd name="T92" fmla="*/ 216 w 960"/>
                <a:gd name="T93" fmla="*/ 268 h 1038"/>
                <a:gd name="T94" fmla="*/ 227 w 960"/>
                <a:gd name="T95" fmla="*/ 191 h 1038"/>
                <a:gd name="T96" fmla="*/ 258 w 960"/>
                <a:gd name="T97" fmla="*/ 122 h 1038"/>
                <a:gd name="T98" fmla="*/ 307 w 960"/>
                <a:gd name="T99" fmla="*/ 65 h 1038"/>
                <a:gd name="T100" fmla="*/ 369 w 960"/>
                <a:gd name="T101" fmla="*/ 25 h 1038"/>
                <a:gd name="T102" fmla="*/ 441 w 960"/>
                <a:gd name="T103" fmla="*/ 2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1038">
                  <a:moveTo>
                    <a:pt x="413" y="575"/>
                  </a:moveTo>
                  <a:lnTo>
                    <a:pt x="458" y="626"/>
                  </a:lnTo>
                  <a:lnTo>
                    <a:pt x="460" y="626"/>
                  </a:lnTo>
                  <a:lnTo>
                    <a:pt x="346" y="902"/>
                  </a:lnTo>
                  <a:lnTo>
                    <a:pt x="480" y="1038"/>
                  </a:lnTo>
                  <a:lnTo>
                    <a:pt x="615" y="902"/>
                  </a:lnTo>
                  <a:lnTo>
                    <a:pt x="502" y="626"/>
                  </a:lnTo>
                  <a:lnTo>
                    <a:pt x="503" y="626"/>
                  </a:lnTo>
                  <a:lnTo>
                    <a:pt x="547" y="575"/>
                  </a:lnTo>
                  <a:lnTo>
                    <a:pt x="526" y="581"/>
                  </a:lnTo>
                  <a:lnTo>
                    <a:pt x="503" y="586"/>
                  </a:lnTo>
                  <a:lnTo>
                    <a:pt x="480" y="587"/>
                  </a:lnTo>
                  <a:lnTo>
                    <a:pt x="447" y="583"/>
                  </a:lnTo>
                  <a:lnTo>
                    <a:pt x="413" y="575"/>
                  </a:lnTo>
                  <a:close/>
                  <a:moveTo>
                    <a:pt x="480" y="0"/>
                  </a:moveTo>
                  <a:lnTo>
                    <a:pt x="520" y="2"/>
                  </a:lnTo>
                  <a:lnTo>
                    <a:pt x="557" y="11"/>
                  </a:lnTo>
                  <a:lnTo>
                    <a:pt x="592" y="25"/>
                  </a:lnTo>
                  <a:lnTo>
                    <a:pt x="625" y="42"/>
                  </a:lnTo>
                  <a:lnTo>
                    <a:pt x="654" y="65"/>
                  </a:lnTo>
                  <a:lnTo>
                    <a:pt x="681" y="91"/>
                  </a:lnTo>
                  <a:lnTo>
                    <a:pt x="702" y="122"/>
                  </a:lnTo>
                  <a:lnTo>
                    <a:pt x="721" y="155"/>
                  </a:lnTo>
                  <a:lnTo>
                    <a:pt x="734" y="191"/>
                  </a:lnTo>
                  <a:lnTo>
                    <a:pt x="742" y="228"/>
                  </a:lnTo>
                  <a:lnTo>
                    <a:pt x="746" y="268"/>
                  </a:lnTo>
                  <a:lnTo>
                    <a:pt x="742" y="307"/>
                  </a:lnTo>
                  <a:lnTo>
                    <a:pt x="735" y="348"/>
                  </a:lnTo>
                  <a:lnTo>
                    <a:pt x="722" y="387"/>
                  </a:lnTo>
                  <a:lnTo>
                    <a:pt x="705" y="425"/>
                  </a:lnTo>
                  <a:lnTo>
                    <a:pt x="683" y="461"/>
                  </a:lnTo>
                  <a:lnTo>
                    <a:pt x="658" y="494"/>
                  </a:lnTo>
                  <a:lnTo>
                    <a:pt x="630" y="523"/>
                  </a:lnTo>
                  <a:lnTo>
                    <a:pt x="599" y="547"/>
                  </a:lnTo>
                  <a:lnTo>
                    <a:pt x="650" y="564"/>
                  </a:lnTo>
                  <a:lnTo>
                    <a:pt x="698" y="585"/>
                  </a:lnTo>
                  <a:lnTo>
                    <a:pt x="743" y="610"/>
                  </a:lnTo>
                  <a:lnTo>
                    <a:pt x="785" y="638"/>
                  </a:lnTo>
                  <a:lnTo>
                    <a:pt x="823" y="670"/>
                  </a:lnTo>
                  <a:lnTo>
                    <a:pt x="858" y="703"/>
                  </a:lnTo>
                  <a:lnTo>
                    <a:pt x="888" y="738"/>
                  </a:lnTo>
                  <a:lnTo>
                    <a:pt x="913" y="774"/>
                  </a:lnTo>
                  <a:lnTo>
                    <a:pt x="933" y="812"/>
                  </a:lnTo>
                  <a:lnTo>
                    <a:pt x="948" y="849"/>
                  </a:lnTo>
                  <a:lnTo>
                    <a:pt x="957" y="885"/>
                  </a:lnTo>
                  <a:lnTo>
                    <a:pt x="960" y="920"/>
                  </a:lnTo>
                  <a:lnTo>
                    <a:pt x="957" y="936"/>
                  </a:lnTo>
                  <a:lnTo>
                    <a:pt x="946" y="951"/>
                  </a:lnTo>
                  <a:lnTo>
                    <a:pt x="930" y="965"/>
                  </a:lnTo>
                  <a:lnTo>
                    <a:pt x="907" y="977"/>
                  </a:lnTo>
                  <a:lnTo>
                    <a:pt x="879" y="989"/>
                  </a:lnTo>
                  <a:lnTo>
                    <a:pt x="847" y="1000"/>
                  </a:lnTo>
                  <a:lnTo>
                    <a:pt x="810" y="1009"/>
                  </a:lnTo>
                  <a:lnTo>
                    <a:pt x="770" y="1017"/>
                  </a:lnTo>
                  <a:lnTo>
                    <a:pt x="727" y="1023"/>
                  </a:lnTo>
                  <a:lnTo>
                    <a:pt x="681" y="1029"/>
                  </a:lnTo>
                  <a:lnTo>
                    <a:pt x="632" y="1033"/>
                  </a:lnTo>
                  <a:lnTo>
                    <a:pt x="583" y="1036"/>
                  </a:lnTo>
                  <a:lnTo>
                    <a:pt x="532" y="1038"/>
                  </a:lnTo>
                  <a:lnTo>
                    <a:pt x="480" y="1038"/>
                  </a:lnTo>
                  <a:lnTo>
                    <a:pt x="429" y="1038"/>
                  </a:lnTo>
                  <a:lnTo>
                    <a:pt x="379" y="1036"/>
                  </a:lnTo>
                  <a:lnTo>
                    <a:pt x="328" y="1033"/>
                  </a:lnTo>
                  <a:lnTo>
                    <a:pt x="281" y="1029"/>
                  </a:lnTo>
                  <a:lnTo>
                    <a:pt x="234" y="1023"/>
                  </a:lnTo>
                  <a:lnTo>
                    <a:pt x="191" y="1017"/>
                  </a:lnTo>
                  <a:lnTo>
                    <a:pt x="150" y="1009"/>
                  </a:lnTo>
                  <a:lnTo>
                    <a:pt x="113" y="1000"/>
                  </a:lnTo>
                  <a:lnTo>
                    <a:pt x="81" y="989"/>
                  </a:lnTo>
                  <a:lnTo>
                    <a:pt x="54" y="977"/>
                  </a:lnTo>
                  <a:lnTo>
                    <a:pt x="31" y="965"/>
                  </a:lnTo>
                  <a:lnTo>
                    <a:pt x="14" y="951"/>
                  </a:lnTo>
                  <a:lnTo>
                    <a:pt x="4" y="936"/>
                  </a:lnTo>
                  <a:lnTo>
                    <a:pt x="0" y="920"/>
                  </a:lnTo>
                  <a:lnTo>
                    <a:pt x="3" y="885"/>
                  </a:lnTo>
                  <a:lnTo>
                    <a:pt x="13" y="849"/>
                  </a:lnTo>
                  <a:lnTo>
                    <a:pt x="28" y="812"/>
                  </a:lnTo>
                  <a:lnTo>
                    <a:pt x="48" y="774"/>
                  </a:lnTo>
                  <a:lnTo>
                    <a:pt x="73" y="738"/>
                  </a:lnTo>
                  <a:lnTo>
                    <a:pt x="104" y="703"/>
                  </a:lnTo>
                  <a:lnTo>
                    <a:pt x="138" y="670"/>
                  </a:lnTo>
                  <a:lnTo>
                    <a:pt x="176" y="638"/>
                  </a:lnTo>
                  <a:lnTo>
                    <a:pt x="218" y="610"/>
                  </a:lnTo>
                  <a:lnTo>
                    <a:pt x="263" y="585"/>
                  </a:lnTo>
                  <a:lnTo>
                    <a:pt x="311" y="564"/>
                  </a:lnTo>
                  <a:lnTo>
                    <a:pt x="362" y="547"/>
                  </a:lnTo>
                  <a:lnTo>
                    <a:pt x="330" y="523"/>
                  </a:lnTo>
                  <a:lnTo>
                    <a:pt x="302" y="494"/>
                  </a:lnTo>
                  <a:lnTo>
                    <a:pt x="277" y="461"/>
                  </a:lnTo>
                  <a:lnTo>
                    <a:pt x="256" y="425"/>
                  </a:lnTo>
                  <a:lnTo>
                    <a:pt x="239" y="387"/>
                  </a:lnTo>
                  <a:lnTo>
                    <a:pt x="227" y="348"/>
                  </a:lnTo>
                  <a:lnTo>
                    <a:pt x="218" y="307"/>
                  </a:lnTo>
                  <a:lnTo>
                    <a:pt x="216" y="268"/>
                  </a:lnTo>
                  <a:lnTo>
                    <a:pt x="218" y="228"/>
                  </a:lnTo>
                  <a:lnTo>
                    <a:pt x="227" y="191"/>
                  </a:lnTo>
                  <a:lnTo>
                    <a:pt x="240" y="155"/>
                  </a:lnTo>
                  <a:lnTo>
                    <a:pt x="258" y="122"/>
                  </a:lnTo>
                  <a:lnTo>
                    <a:pt x="281" y="91"/>
                  </a:lnTo>
                  <a:lnTo>
                    <a:pt x="307" y="65"/>
                  </a:lnTo>
                  <a:lnTo>
                    <a:pt x="337" y="42"/>
                  </a:lnTo>
                  <a:lnTo>
                    <a:pt x="369" y="25"/>
                  </a:lnTo>
                  <a:lnTo>
                    <a:pt x="404" y="11"/>
                  </a:lnTo>
                  <a:lnTo>
                    <a:pt x="441" y="2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8" name="Freeform 50"/>
            <p:cNvSpPr>
              <a:spLocks noEditPoints="1"/>
            </p:cNvSpPr>
            <p:nvPr/>
          </p:nvSpPr>
          <p:spPr bwMode="auto">
            <a:xfrm>
              <a:off x="7693025" y="1104900"/>
              <a:ext cx="703263" cy="641350"/>
            </a:xfrm>
            <a:custGeom>
              <a:avLst/>
              <a:gdLst>
                <a:gd name="T0" fmla="*/ 2318 w 3541"/>
                <a:gd name="T1" fmla="*/ 1852 h 3228"/>
                <a:gd name="T2" fmla="*/ 2044 w 3541"/>
                <a:gd name="T3" fmla="*/ 2296 h 3228"/>
                <a:gd name="T4" fmla="*/ 2141 w 3541"/>
                <a:gd name="T5" fmla="*/ 2825 h 3228"/>
                <a:gd name="T6" fmla="*/ 2553 w 3541"/>
                <a:gd name="T7" fmla="*/ 3140 h 3228"/>
                <a:gd name="T8" fmla="*/ 3084 w 3541"/>
                <a:gd name="T9" fmla="*/ 3091 h 3228"/>
                <a:gd name="T10" fmla="*/ 3432 w 3541"/>
                <a:gd name="T11" fmla="*/ 2706 h 3228"/>
                <a:gd name="T12" fmla="*/ 3432 w 3541"/>
                <a:gd name="T13" fmla="*/ 2167 h 3228"/>
                <a:gd name="T14" fmla="*/ 3084 w 3541"/>
                <a:gd name="T15" fmla="*/ 1781 h 3228"/>
                <a:gd name="T16" fmla="*/ 645 w 3541"/>
                <a:gd name="T17" fmla="*/ 1716 h 3228"/>
                <a:gd name="T18" fmla="*/ 206 w 3541"/>
                <a:gd name="T19" fmla="*/ 1992 h 3228"/>
                <a:gd name="T20" fmla="*/ 61 w 3541"/>
                <a:gd name="T21" fmla="*/ 2506 h 3228"/>
                <a:gd name="T22" fmla="*/ 295 w 3541"/>
                <a:gd name="T23" fmla="*/ 2977 h 3228"/>
                <a:gd name="T24" fmla="*/ 783 w 3541"/>
                <a:gd name="T25" fmla="*/ 3169 h 3228"/>
                <a:gd name="T26" fmla="*/ 1273 w 3541"/>
                <a:gd name="T27" fmla="*/ 2977 h 3228"/>
                <a:gd name="T28" fmla="*/ 1506 w 3541"/>
                <a:gd name="T29" fmla="*/ 2506 h 3228"/>
                <a:gd name="T30" fmla="*/ 1360 w 3541"/>
                <a:gd name="T31" fmla="*/ 1992 h 3228"/>
                <a:gd name="T32" fmla="*/ 921 w 3541"/>
                <a:gd name="T33" fmla="*/ 1716 h 3228"/>
                <a:gd name="T34" fmla="*/ 1106 w 3541"/>
                <a:gd name="T35" fmla="*/ 1647 h 3228"/>
                <a:gd name="T36" fmla="*/ 1452 w 3541"/>
                <a:gd name="T37" fmla="*/ 2024 h 3228"/>
                <a:gd name="T38" fmla="*/ 1562 w 3541"/>
                <a:gd name="T39" fmla="*/ 2519 h 3228"/>
                <a:gd name="T40" fmla="*/ 1977 w 3541"/>
                <a:gd name="T41" fmla="*/ 2519 h 3228"/>
                <a:gd name="T42" fmla="*/ 2087 w 3541"/>
                <a:gd name="T43" fmla="*/ 2024 h 3228"/>
                <a:gd name="T44" fmla="*/ 2435 w 3541"/>
                <a:gd name="T45" fmla="*/ 1647 h 3228"/>
                <a:gd name="T46" fmla="*/ 2138 w 3541"/>
                <a:gd name="T47" fmla="*/ 1491 h 3228"/>
                <a:gd name="T48" fmla="*/ 1640 w 3541"/>
                <a:gd name="T49" fmla="*/ 1574 h 3228"/>
                <a:gd name="T50" fmla="*/ 1770 w 3541"/>
                <a:gd name="T51" fmla="*/ 58 h 3228"/>
                <a:gd name="T52" fmla="*/ 1282 w 3541"/>
                <a:gd name="T53" fmla="*/ 251 h 3228"/>
                <a:gd name="T54" fmla="*/ 1049 w 3541"/>
                <a:gd name="T55" fmla="*/ 722 h 3228"/>
                <a:gd name="T56" fmla="*/ 1193 w 3541"/>
                <a:gd name="T57" fmla="*/ 1236 h 3228"/>
                <a:gd name="T58" fmla="*/ 1632 w 3541"/>
                <a:gd name="T59" fmla="*/ 1513 h 3228"/>
                <a:gd name="T60" fmla="*/ 2154 w 3541"/>
                <a:gd name="T61" fmla="*/ 1415 h 3228"/>
                <a:gd name="T62" fmla="*/ 2466 w 3541"/>
                <a:gd name="T63" fmla="*/ 998 h 3228"/>
                <a:gd name="T64" fmla="*/ 2418 w 3541"/>
                <a:gd name="T65" fmla="*/ 461 h 3228"/>
                <a:gd name="T66" fmla="*/ 2037 w 3541"/>
                <a:gd name="T67" fmla="*/ 110 h 3228"/>
                <a:gd name="T68" fmla="*/ 1911 w 3541"/>
                <a:gd name="T69" fmla="*/ 13 h 3228"/>
                <a:gd name="T70" fmla="*/ 2369 w 3541"/>
                <a:gd name="T71" fmla="*/ 282 h 3228"/>
                <a:gd name="T72" fmla="*/ 2553 w 3541"/>
                <a:gd name="T73" fmla="*/ 793 h 3228"/>
                <a:gd name="T74" fmla="*/ 2371 w 3541"/>
                <a:gd name="T75" fmla="*/ 1299 h 3228"/>
                <a:gd name="T76" fmla="*/ 2689 w 3541"/>
                <a:gd name="T77" fmla="*/ 1647 h 3228"/>
                <a:gd name="T78" fmla="*/ 3208 w 3541"/>
                <a:gd name="T79" fmla="*/ 1789 h 3228"/>
                <a:gd name="T80" fmla="*/ 3513 w 3541"/>
                <a:gd name="T81" fmla="*/ 2225 h 3228"/>
                <a:gd name="T82" fmla="*/ 3465 w 3541"/>
                <a:gd name="T83" fmla="*/ 2775 h 3228"/>
                <a:gd name="T84" fmla="*/ 3092 w 3541"/>
                <a:gd name="T85" fmla="*/ 3152 h 3228"/>
                <a:gd name="T86" fmla="*/ 2547 w 3541"/>
                <a:gd name="T87" fmla="*/ 3200 h 3228"/>
                <a:gd name="T88" fmla="*/ 2113 w 3541"/>
                <a:gd name="T89" fmla="*/ 2886 h 3228"/>
                <a:gd name="T90" fmla="*/ 1770 w 3541"/>
                <a:gd name="T91" fmla="*/ 2671 h 3228"/>
                <a:gd name="T92" fmla="*/ 1427 w 3541"/>
                <a:gd name="T93" fmla="*/ 2886 h 3228"/>
                <a:gd name="T94" fmla="*/ 994 w 3541"/>
                <a:gd name="T95" fmla="*/ 3200 h 3228"/>
                <a:gd name="T96" fmla="*/ 448 w 3541"/>
                <a:gd name="T97" fmla="*/ 3152 h 3228"/>
                <a:gd name="T98" fmla="*/ 76 w 3541"/>
                <a:gd name="T99" fmla="*/ 2775 h 3228"/>
                <a:gd name="T100" fmla="*/ 28 w 3541"/>
                <a:gd name="T101" fmla="*/ 2225 h 3228"/>
                <a:gd name="T102" fmla="*/ 332 w 3541"/>
                <a:gd name="T103" fmla="*/ 1789 h 3228"/>
                <a:gd name="T104" fmla="*/ 850 w 3541"/>
                <a:gd name="T105" fmla="*/ 1647 h 3228"/>
                <a:gd name="T106" fmla="*/ 1169 w 3541"/>
                <a:gd name="T107" fmla="*/ 1299 h 3228"/>
                <a:gd name="T108" fmla="*/ 987 w 3541"/>
                <a:gd name="T109" fmla="*/ 793 h 3228"/>
                <a:gd name="T110" fmla="*/ 1172 w 3541"/>
                <a:gd name="T111" fmla="*/ 282 h 3228"/>
                <a:gd name="T112" fmla="*/ 1629 w 3541"/>
                <a:gd name="T113" fmla="*/ 13 h 3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41" h="3228">
                  <a:moveTo>
                    <a:pt x="2756" y="1703"/>
                  </a:moveTo>
                  <a:lnTo>
                    <a:pt x="2686" y="1706"/>
                  </a:lnTo>
                  <a:lnTo>
                    <a:pt x="2619" y="1716"/>
                  </a:lnTo>
                  <a:lnTo>
                    <a:pt x="2553" y="1731"/>
                  </a:lnTo>
                  <a:lnTo>
                    <a:pt x="2490" y="1754"/>
                  </a:lnTo>
                  <a:lnTo>
                    <a:pt x="2429" y="1781"/>
                  </a:lnTo>
                  <a:lnTo>
                    <a:pt x="2372" y="1814"/>
                  </a:lnTo>
                  <a:lnTo>
                    <a:pt x="2318" y="1852"/>
                  </a:lnTo>
                  <a:lnTo>
                    <a:pt x="2268" y="1895"/>
                  </a:lnTo>
                  <a:lnTo>
                    <a:pt x="2221" y="1942"/>
                  </a:lnTo>
                  <a:lnTo>
                    <a:pt x="2179" y="1992"/>
                  </a:lnTo>
                  <a:lnTo>
                    <a:pt x="2141" y="2047"/>
                  </a:lnTo>
                  <a:lnTo>
                    <a:pt x="2109" y="2105"/>
                  </a:lnTo>
                  <a:lnTo>
                    <a:pt x="2082" y="2167"/>
                  </a:lnTo>
                  <a:lnTo>
                    <a:pt x="2060" y="2230"/>
                  </a:lnTo>
                  <a:lnTo>
                    <a:pt x="2044" y="2296"/>
                  </a:lnTo>
                  <a:lnTo>
                    <a:pt x="2035" y="2365"/>
                  </a:lnTo>
                  <a:lnTo>
                    <a:pt x="2031" y="2436"/>
                  </a:lnTo>
                  <a:lnTo>
                    <a:pt x="2035" y="2506"/>
                  </a:lnTo>
                  <a:lnTo>
                    <a:pt x="2044" y="2575"/>
                  </a:lnTo>
                  <a:lnTo>
                    <a:pt x="2060" y="2641"/>
                  </a:lnTo>
                  <a:lnTo>
                    <a:pt x="2082" y="2706"/>
                  </a:lnTo>
                  <a:lnTo>
                    <a:pt x="2109" y="2767"/>
                  </a:lnTo>
                  <a:lnTo>
                    <a:pt x="2141" y="2825"/>
                  </a:lnTo>
                  <a:lnTo>
                    <a:pt x="2179" y="2880"/>
                  </a:lnTo>
                  <a:lnTo>
                    <a:pt x="2221" y="2930"/>
                  </a:lnTo>
                  <a:lnTo>
                    <a:pt x="2268" y="2977"/>
                  </a:lnTo>
                  <a:lnTo>
                    <a:pt x="2318" y="3020"/>
                  </a:lnTo>
                  <a:lnTo>
                    <a:pt x="2372" y="3058"/>
                  </a:lnTo>
                  <a:lnTo>
                    <a:pt x="2429" y="3091"/>
                  </a:lnTo>
                  <a:lnTo>
                    <a:pt x="2490" y="3118"/>
                  </a:lnTo>
                  <a:lnTo>
                    <a:pt x="2553" y="3140"/>
                  </a:lnTo>
                  <a:lnTo>
                    <a:pt x="2619" y="3156"/>
                  </a:lnTo>
                  <a:lnTo>
                    <a:pt x="2686" y="3166"/>
                  </a:lnTo>
                  <a:lnTo>
                    <a:pt x="2756" y="3169"/>
                  </a:lnTo>
                  <a:lnTo>
                    <a:pt x="2826" y="3166"/>
                  </a:lnTo>
                  <a:lnTo>
                    <a:pt x="2894" y="3156"/>
                  </a:lnTo>
                  <a:lnTo>
                    <a:pt x="2960" y="3140"/>
                  </a:lnTo>
                  <a:lnTo>
                    <a:pt x="3023" y="3118"/>
                  </a:lnTo>
                  <a:lnTo>
                    <a:pt x="3084" y="3091"/>
                  </a:lnTo>
                  <a:lnTo>
                    <a:pt x="3141" y="3058"/>
                  </a:lnTo>
                  <a:lnTo>
                    <a:pt x="3195" y="3020"/>
                  </a:lnTo>
                  <a:lnTo>
                    <a:pt x="3246" y="2977"/>
                  </a:lnTo>
                  <a:lnTo>
                    <a:pt x="3292" y="2930"/>
                  </a:lnTo>
                  <a:lnTo>
                    <a:pt x="3335" y="2880"/>
                  </a:lnTo>
                  <a:lnTo>
                    <a:pt x="3371" y="2825"/>
                  </a:lnTo>
                  <a:lnTo>
                    <a:pt x="3404" y="2767"/>
                  </a:lnTo>
                  <a:lnTo>
                    <a:pt x="3432" y="2706"/>
                  </a:lnTo>
                  <a:lnTo>
                    <a:pt x="3453" y="2641"/>
                  </a:lnTo>
                  <a:lnTo>
                    <a:pt x="3469" y="2575"/>
                  </a:lnTo>
                  <a:lnTo>
                    <a:pt x="3479" y="2506"/>
                  </a:lnTo>
                  <a:lnTo>
                    <a:pt x="3482" y="2436"/>
                  </a:lnTo>
                  <a:lnTo>
                    <a:pt x="3479" y="2365"/>
                  </a:lnTo>
                  <a:lnTo>
                    <a:pt x="3469" y="2296"/>
                  </a:lnTo>
                  <a:lnTo>
                    <a:pt x="3453" y="2230"/>
                  </a:lnTo>
                  <a:lnTo>
                    <a:pt x="3432" y="2167"/>
                  </a:lnTo>
                  <a:lnTo>
                    <a:pt x="3404" y="2105"/>
                  </a:lnTo>
                  <a:lnTo>
                    <a:pt x="3371" y="2047"/>
                  </a:lnTo>
                  <a:lnTo>
                    <a:pt x="3335" y="1992"/>
                  </a:lnTo>
                  <a:lnTo>
                    <a:pt x="3292" y="1942"/>
                  </a:lnTo>
                  <a:lnTo>
                    <a:pt x="3246" y="1895"/>
                  </a:lnTo>
                  <a:lnTo>
                    <a:pt x="3195" y="1852"/>
                  </a:lnTo>
                  <a:lnTo>
                    <a:pt x="3141" y="1814"/>
                  </a:lnTo>
                  <a:lnTo>
                    <a:pt x="3084" y="1781"/>
                  </a:lnTo>
                  <a:lnTo>
                    <a:pt x="3023" y="1754"/>
                  </a:lnTo>
                  <a:lnTo>
                    <a:pt x="2960" y="1731"/>
                  </a:lnTo>
                  <a:lnTo>
                    <a:pt x="2894" y="1716"/>
                  </a:lnTo>
                  <a:lnTo>
                    <a:pt x="2826" y="1706"/>
                  </a:lnTo>
                  <a:lnTo>
                    <a:pt x="2756" y="1703"/>
                  </a:lnTo>
                  <a:close/>
                  <a:moveTo>
                    <a:pt x="783" y="1703"/>
                  </a:moveTo>
                  <a:lnTo>
                    <a:pt x="713" y="1706"/>
                  </a:lnTo>
                  <a:lnTo>
                    <a:pt x="645" y="1716"/>
                  </a:lnTo>
                  <a:lnTo>
                    <a:pt x="580" y="1731"/>
                  </a:lnTo>
                  <a:lnTo>
                    <a:pt x="517" y="1754"/>
                  </a:lnTo>
                  <a:lnTo>
                    <a:pt x="456" y="1781"/>
                  </a:lnTo>
                  <a:lnTo>
                    <a:pt x="399" y="1814"/>
                  </a:lnTo>
                  <a:lnTo>
                    <a:pt x="345" y="1852"/>
                  </a:lnTo>
                  <a:lnTo>
                    <a:pt x="295" y="1895"/>
                  </a:lnTo>
                  <a:lnTo>
                    <a:pt x="248" y="1942"/>
                  </a:lnTo>
                  <a:lnTo>
                    <a:pt x="206" y="1992"/>
                  </a:lnTo>
                  <a:lnTo>
                    <a:pt x="168" y="2047"/>
                  </a:lnTo>
                  <a:lnTo>
                    <a:pt x="136" y="2105"/>
                  </a:lnTo>
                  <a:lnTo>
                    <a:pt x="109" y="2167"/>
                  </a:lnTo>
                  <a:lnTo>
                    <a:pt x="87" y="2230"/>
                  </a:lnTo>
                  <a:lnTo>
                    <a:pt x="71" y="2296"/>
                  </a:lnTo>
                  <a:lnTo>
                    <a:pt x="61" y="2365"/>
                  </a:lnTo>
                  <a:lnTo>
                    <a:pt x="58" y="2436"/>
                  </a:lnTo>
                  <a:lnTo>
                    <a:pt x="61" y="2506"/>
                  </a:lnTo>
                  <a:lnTo>
                    <a:pt x="71" y="2575"/>
                  </a:lnTo>
                  <a:lnTo>
                    <a:pt x="87" y="2641"/>
                  </a:lnTo>
                  <a:lnTo>
                    <a:pt x="109" y="2706"/>
                  </a:lnTo>
                  <a:lnTo>
                    <a:pt x="136" y="2767"/>
                  </a:lnTo>
                  <a:lnTo>
                    <a:pt x="168" y="2825"/>
                  </a:lnTo>
                  <a:lnTo>
                    <a:pt x="206" y="2880"/>
                  </a:lnTo>
                  <a:lnTo>
                    <a:pt x="248" y="2930"/>
                  </a:lnTo>
                  <a:lnTo>
                    <a:pt x="295" y="2977"/>
                  </a:lnTo>
                  <a:lnTo>
                    <a:pt x="345" y="3020"/>
                  </a:lnTo>
                  <a:lnTo>
                    <a:pt x="399" y="3058"/>
                  </a:lnTo>
                  <a:lnTo>
                    <a:pt x="456" y="3091"/>
                  </a:lnTo>
                  <a:lnTo>
                    <a:pt x="517" y="3118"/>
                  </a:lnTo>
                  <a:lnTo>
                    <a:pt x="580" y="3140"/>
                  </a:lnTo>
                  <a:lnTo>
                    <a:pt x="645" y="3156"/>
                  </a:lnTo>
                  <a:lnTo>
                    <a:pt x="713" y="3166"/>
                  </a:lnTo>
                  <a:lnTo>
                    <a:pt x="783" y="3169"/>
                  </a:lnTo>
                  <a:lnTo>
                    <a:pt x="853" y="3166"/>
                  </a:lnTo>
                  <a:lnTo>
                    <a:pt x="921" y="3156"/>
                  </a:lnTo>
                  <a:lnTo>
                    <a:pt x="987" y="3140"/>
                  </a:lnTo>
                  <a:lnTo>
                    <a:pt x="1050" y="3118"/>
                  </a:lnTo>
                  <a:lnTo>
                    <a:pt x="1110" y="3091"/>
                  </a:lnTo>
                  <a:lnTo>
                    <a:pt x="1168" y="3058"/>
                  </a:lnTo>
                  <a:lnTo>
                    <a:pt x="1222" y="3020"/>
                  </a:lnTo>
                  <a:lnTo>
                    <a:pt x="1273" y="2977"/>
                  </a:lnTo>
                  <a:lnTo>
                    <a:pt x="1318" y="2930"/>
                  </a:lnTo>
                  <a:lnTo>
                    <a:pt x="1360" y="2880"/>
                  </a:lnTo>
                  <a:lnTo>
                    <a:pt x="1398" y="2825"/>
                  </a:lnTo>
                  <a:lnTo>
                    <a:pt x="1430" y="2767"/>
                  </a:lnTo>
                  <a:lnTo>
                    <a:pt x="1459" y="2706"/>
                  </a:lnTo>
                  <a:lnTo>
                    <a:pt x="1480" y="2641"/>
                  </a:lnTo>
                  <a:lnTo>
                    <a:pt x="1495" y="2575"/>
                  </a:lnTo>
                  <a:lnTo>
                    <a:pt x="1506" y="2506"/>
                  </a:lnTo>
                  <a:lnTo>
                    <a:pt x="1509" y="2436"/>
                  </a:lnTo>
                  <a:lnTo>
                    <a:pt x="1506" y="2365"/>
                  </a:lnTo>
                  <a:lnTo>
                    <a:pt x="1495" y="2296"/>
                  </a:lnTo>
                  <a:lnTo>
                    <a:pt x="1480" y="2230"/>
                  </a:lnTo>
                  <a:lnTo>
                    <a:pt x="1459" y="2167"/>
                  </a:lnTo>
                  <a:lnTo>
                    <a:pt x="1430" y="2105"/>
                  </a:lnTo>
                  <a:lnTo>
                    <a:pt x="1398" y="2047"/>
                  </a:lnTo>
                  <a:lnTo>
                    <a:pt x="1360" y="1992"/>
                  </a:lnTo>
                  <a:lnTo>
                    <a:pt x="1318" y="1942"/>
                  </a:lnTo>
                  <a:lnTo>
                    <a:pt x="1273" y="1895"/>
                  </a:lnTo>
                  <a:lnTo>
                    <a:pt x="1222" y="1852"/>
                  </a:lnTo>
                  <a:lnTo>
                    <a:pt x="1168" y="1814"/>
                  </a:lnTo>
                  <a:lnTo>
                    <a:pt x="1110" y="1781"/>
                  </a:lnTo>
                  <a:lnTo>
                    <a:pt x="1050" y="1754"/>
                  </a:lnTo>
                  <a:lnTo>
                    <a:pt x="987" y="1731"/>
                  </a:lnTo>
                  <a:lnTo>
                    <a:pt x="921" y="1716"/>
                  </a:lnTo>
                  <a:lnTo>
                    <a:pt x="853" y="1706"/>
                  </a:lnTo>
                  <a:lnTo>
                    <a:pt x="783" y="1703"/>
                  </a:lnTo>
                  <a:close/>
                  <a:moveTo>
                    <a:pt x="1250" y="1384"/>
                  </a:moveTo>
                  <a:lnTo>
                    <a:pt x="1213" y="1430"/>
                  </a:lnTo>
                  <a:lnTo>
                    <a:pt x="1179" y="1480"/>
                  </a:lnTo>
                  <a:lnTo>
                    <a:pt x="1150" y="1533"/>
                  </a:lnTo>
                  <a:lnTo>
                    <a:pt x="1125" y="1588"/>
                  </a:lnTo>
                  <a:lnTo>
                    <a:pt x="1106" y="1647"/>
                  </a:lnTo>
                  <a:lnTo>
                    <a:pt x="1091" y="1707"/>
                  </a:lnTo>
                  <a:lnTo>
                    <a:pt x="1153" y="1738"/>
                  </a:lnTo>
                  <a:lnTo>
                    <a:pt x="1213" y="1774"/>
                  </a:lnTo>
                  <a:lnTo>
                    <a:pt x="1270" y="1815"/>
                  </a:lnTo>
                  <a:lnTo>
                    <a:pt x="1322" y="1861"/>
                  </a:lnTo>
                  <a:lnTo>
                    <a:pt x="1370" y="1911"/>
                  </a:lnTo>
                  <a:lnTo>
                    <a:pt x="1413" y="1966"/>
                  </a:lnTo>
                  <a:lnTo>
                    <a:pt x="1452" y="2024"/>
                  </a:lnTo>
                  <a:lnTo>
                    <a:pt x="1487" y="2086"/>
                  </a:lnTo>
                  <a:lnTo>
                    <a:pt x="1515" y="2150"/>
                  </a:lnTo>
                  <a:lnTo>
                    <a:pt x="1537" y="2218"/>
                  </a:lnTo>
                  <a:lnTo>
                    <a:pt x="1553" y="2289"/>
                  </a:lnTo>
                  <a:lnTo>
                    <a:pt x="1563" y="2361"/>
                  </a:lnTo>
                  <a:lnTo>
                    <a:pt x="1566" y="2436"/>
                  </a:lnTo>
                  <a:lnTo>
                    <a:pt x="1565" y="2478"/>
                  </a:lnTo>
                  <a:lnTo>
                    <a:pt x="1562" y="2519"/>
                  </a:lnTo>
                  <a:lnTo>
                    <a:pt x="1613" y="2533"/>
                  </a:lnTo>
                  <a:lnTo>
                    <a:pt x="1663" y="2544"/>
                  </a:lnTo>
                  <a:lnTo>
                    <a:pt x="1716" y="2551"/>
                  </a:lnTo>
                  <a:lnTo>
                    <a:pt x="1770" y="2553"/>
                  </a:lnTo>
                  <a:lnTo>
                    <a:pt x="1824" y="2551"/>
                  </a:lnTo>
                  <a:lnTo>
                    <a:pt x="1876" y="2544"/>
                  </a:lnTo>
                  <a:lnTo>
                    <a:pt x="1928" y="2533"/>
                  </a:lnTo>
                  <a:lnTo>
                    <a:pt x="1977" y="2519"/>
                  </a:lnTo>
                  <a:lnTo>
                    <a:pt x="1974" y="2478"/>
                  </a:lnTo>
                  <a:lnTo>
                    <a:pt x="1973" y="2436"/>
                  </a:lnTo>
                  <a:lnTo>
                    <a:pt x="1976" y="2361"/>
                  </a:lnTo>
                  <a:lnTo>
                    <a:pt x="1987" y="2289"/>
                  </a:lnTo>
                  <a:lnTo>
                    <a:pt x="2003" y="2218"/>
                  </a:lnTo>
                  <a:lnTo>
                    <a:pt x="2026" y="2150"/>
                  </a:lnTo>
                  <a:lnTo>
                    <a:pt x="2054" y="2086"/>
                  </a:lnTo>
                  <a:lnTo>
                    <a:pt x="2087" y="2024"/>
                  </a:lnTo>
                  <a:lnTo>
                    <a:pt x="2126" y="1966"/>
                  </a:lnTo>
                  <a:lnTo>
                    <a:pt x="2171" y="1911"/>
                  </a:lnTo>
                  <a:lnTo>
                    <a:pt x="2218" y="1861"/>
                  </a:lnTo>
                  <a:lnTo>
                    <a:pt x="2271" y="1815"/>
                  </a:lnTo>
                  <a:lnTo>
                    <a:pt x="2327" y="1774"/>
                  </a:lnTo>
                  <a:lnTo>
                    <a:pt x="2386" y="1738"/>
                  </a:lnTo>
                  <a:lnTo>
                    <a:pt x="2450" y="1707"/>
                  </a:lnTo>
                  <a:lnTo>
                    <a:pt x="2435" y="1647"/>
                  </a:lnTo>
                  <a:lnTo>
                    <a:pt x="2414" y="1588"/>
                  </a:lnTo>
                  <a:lnTo>
                    <a:pt x="2390" y="1533"/>
                  </a:lnTo>
                  <a:lnTo>
                    <a:pt x="2360" y="1480"/>
                  </a:lnTo>
                  <a:lnTo>
                    <a:pt x="2327" y="1430"/>
                  </a:lnTo>
                  <a:lnTo>
                    <a:pt x="2289" y="1384"/>
                  </a:lnTo>
                  <a:lnTo>
                    <a:pt x="2242" y="1424"/>
                  </a:lnTo>
                  <a:lnTo>
                    <a:pt x="2191" y="1460"/>
                  </a:lnTo>
                  <a:lnTo>
                    <a:pt x="2138" y="1491"/>
                  </a:lnTo>
                  <a:lnTo>
                    <a:pt x="2082" y="1518"/>
                  </a:lnTo>
                  <a:lnTo>
                    <a:pt x="2023" y="1542"/>
                  </a:lnTo>
                  <a:lnTo>
                    <a:pt x="1962" y="1561"/>
                  </a:lnTo>
                  <a:lnTo>
                    <a:pt x="1900" y="1574"/>
                  </a:lnTo>
                  <a:lnTo>
                    <a:pt x="1836" y="1582"/>
                  </a:lnTo>
                  <a:lnTo>
                    <a:pt x="1770" y="1585"/>
                  </a:lnTo>
                  <a:lnTo>
                    <a:pt x="1704" y="1582"/>
                  </a:lnTo>
                  <a:lnTo>
                    <a:pt x="1640" y="1574"/>
                  </a:lnTo>
                  <a:lnTo>
                    <a:pt x="1577" y="1561"/>
                  </a:lnTo>
                  <a:lnTo>
                    <a:pt x="1517" y="1542"/>
                  </a:lnTo>
                  <a:lnTo>
                    <a:pt x="1459" y="1518"/>
                  </a:lnTo>
                  <a:lnTo>
                    <a:pt x="1402" y="1491"/>
                  </a:lnTo>
                  <a:lnTo>
                    <a:pt x="1348" y="1460"/>
                  </a:lnTo>
                  <a:lnTo>
                    <a:pt x="1298" y="1424"/>
                  </a:lnTo>
                  <a:lnTo>
                    <a:pt x="1250" y="1384"/>
                  </a:lnTo>
                  <a:close/>
                  <a:moveTo>
                    <a:pt x="1770" y="58"/>
                  </a:moveTo>
                  <a:lnTo>
                    <a:pt x="1700" y="62"/>
                  </a:lnTo>
                  <a:lnTo>
                    <a:pt x="1632" y="72"/>
                  </a:lnTo>
                  <a:lnTo>
                    <a:pt x="1566" y="88"/>
                  </a:lnTo>
                  <a:lnTo>
                    <a:pt x="1503" y="110"/>
                  </a:lnTo>
                  <a:lnTo>
                    <a:pt x="1442" y="138"/>
                  </a:lnTo>
                  <a:lnTo>
                    <a:pt x="1385" y="171"/>
                  </a:lnTo>
                  <a:lnTo>
                    <a:pt x="1331" y="208"/>
                  </a:lnTo>
                  <a:lnTo>
                    <a:pt x="1282" y="251"/>
                  </a:lnTo>
                  <a:lnTo>
                    <a:pt x="1235" y="297"/>
                  </a:lnTo>
                  <a:lnTo>
                    <a:pt x="1193" y="349"/>
                  </a:lnTo>
                  <a:lnTo>
                    <a:pt x="1155" y="403"/>
                  </a:lnTo>
                  <a:lnTo>
                    <a:pt x="1123" y="461"/>
                  </a:lnTo>
                  <a:lnTo>
                    <a:pt x="1096" y="522"/>
                  </a:lnTo>
                  <a:lnTo>
                    <a:pt x="1074" y="587"/>
                  </a:lnTo>
                  <a:lnTo>
                    <a:pt x="1058" y="653"/>
                  </a:lnTo>
                  <a:lnTo>
                    <a:pt x="1049" y="722"/>
                  </a:lnTo>
                  <a:lnTo>
                    <a:pt x="1045" y="793"/>
                  </a:lnTo>
                  <a:lnTo>
                    <a:pt x="1049" y="863"/>
                  </a:lnTo>
                  <a:lnTo>
                    <a:pt x="1058" y="931"/>
                  </a:lnTo>
                  <a:lnTo>
                    <a:pt x="1074" y="998"/>
                  </a:lnTo>
                  <a:lnTo>
                    <a:pt x="1096" y="1062"/>
                  </a:lnTo>
                  <a:lnTo>
                    <a:pt x="1123" y="1123"/>
                  </a:lnTo>
                  <a:lnTo>
                    <a:pt x="1155" y="1181"/>
                  </a:lnTo>
                  <a:lnTo>
                    <a:pt x="1193" y="1236"/>
                  </a:lnTo>
                  <a:lnTo>
                    <a:pt x="1235" y="1287"/>
                  </a:lnTo>
                  <a:lnTo>
                    <a:pt x="1282" y="1334"/>
                  </a:lnTo>
                  <a:lnTo>
                    <a:pt x="1331" y="1377"/>
                  </a:lnTo>
                  <a:lnTo>
                    <a:pt x="1385" y="1415"/>
                  </a:lnTo>
                  <a:lnTo>
                    <a:pt x="1442" y="1448"/>
                  </a:lnTo>
                  <a:lnTo>
                    <a:pt x="1503" y="1475"/>
                  </a:lnTo>
                  <a:lnTo>
                    <a:pt x="1566" y="1497"/>
                  </a:lnTo>
                  <a:lnTo>
                    <a:pt x="1632" y="1513"/>
                  </a:lnTo>
                  <a:lnTo>
                    <a:pt x="1700" y="1523"/>
                  </a:lnTo>
                  <a:lnTo>
                    <a:pt x="1770" y="1526"/>
                  </a:lnTo>
                  <a:lnTo>
                    <a:pt x="1839" y="1523"/>
                  </a:lnTo>
                  <a:lnTo>
                    <a:pt x="1907" y="1513"/>
                  </a:lnTo>
                  <a:lnTo>
                    <a:pt x="1973" y="1497"/>
                  </a:lnTo>
                  <a:lnTo>
                    <a:pt x="2037" y="1475"/>
                  </a:lnTo>
                  <a:lnTo>
                    <a:pt x="2097" y="1448"/>
                  </a:lnTo>
                  <a:lnTo>
                    <a:pt x="2154" y="1415"/>
                  </a:lnTo>
                  <a:lnTo>
                    <a:pt x="2208" y="1377"/>
                  </a:lnTo>
                  <a:lnTo>
                    <a:pt x="2259" y="1334"/>
                  </a:lnTo>
                  <a:lnTo>
                    <a:pt x="2305" y="1287"/>
                  </a:lnTo>
                  <a:lnTo>
                    <a:pt x="2347" y="1236"/>
                  </a:lnTo>
                  <a:lnTo>
                    <a:pt x="2385" y="1181"/>
                  </a:lnTo>
                  <a:lnTo>
                    <a:pt x="2418" y="1123"/>
                  </a:lnTo>
                  <a:lnTo>
                    <a:pt x="2445" y="1062"/>
                  </a:lnTo>
                  <a:lnTo>
                    <a:pt x="2466" y="998"/>
                  </a:lnTo>
                  <a:lnTo>
                    <a:pt x="2482" y="931"/>
                  </a:lnTo>
                  <a:lnTo>
                    <a:pt x="2492" y="863"/>
                  </a:lnTo>
                  <a:lnTo>
                    <a:pt x="2495" y="793"/>
                  </a:lnTo>
                  <a:lnTo>
                    <a:pt x="2492" y="722"/>
                  </a:lnTo>
                  <a:lnTo>
                    <a:pt x="2482" y="653"/>
                  </a:lnTo>
                  <a:lnTo>
                    <a:pt x="2466" y="587"/>
                  </a:lnTo>
                  <a:lnTo>
                    <a:pt x="2445" y="522"/>
                  </a:lnTo>
                  <a:lnTo>
                    <a:pt x="2418" y="461"/>
                  </a:lnTo>
                  <a:lnTo>
                    <a:pt x="2385" y="403"/>
                  </a:lnTo>
                  <a:lnTo>
                    <a:pt x="2347" y="349"/>
                  </a:lnTo>
                  <a:lnTo>
                    <a:pt x="2305" y="297"/>
                  </a:lnTo>
                  <a:lnTo>
                    <a:pt x="2259" y="251"/>
                  </a:lnTo>
                  <a:lnTo>
                    <a:pt x="2208" y="208"/>
                  </a:lnTo>
                  <a:lnTo>
                    <a:pt x="2154" y="171"/>
                  </a:lnTo>
                  <a:lnTo>
                    <a:pt x="2097" y="138"/>
                  </a:lnTo>
                  <a:lnTo>
                    <a:pt x="2037" y="110"/>
                  </a:lnTo>
                  <a:lnTo>
                    <a:pt x="1973" y="88"/>
                  </a:lnTo>
                  <a:lnTo>
                    <a:pt x="1907" y="72"/>
                  </a:lnTo>
                  <a:lnTo>
                    <a:pt x="1839" y="62"/>
                  </a:lnTo>
                  <a:lnTo>
                    <a:pt x="1770" y="58"/>
                  </a:lnTo>
                  <a:close/>
                  <a:moveTo>
                    <a:pt x="1770" y="0"/>
                  </a:moveTo>
                  <a:lnTo>
                    <a:pt x="1770" y="0"/>
                  </a:lnTo>
                  <a:lnTo>
                    <a:pt x="1841" y="3"/>
                  </a:lnTo>
                  <a:lnTo>
                    <a:pt x="1911" y="13"/>
                  </a:lnTo>
                  <a:lnTo>
                    <a:pt x="1978" y="28"/>
                  </a:lnTo>
                  <a:lnTo>
                    <a:pt x="2043" y="50"/>
                  </a:lnTo>
                  <a:lnTo>
                    <a:pt x="2106" y="76"/>
                  </a:lnTo>
                  <a:lnTo>
                    <a:pt x="2165" y="109"/>
                  </a:lnTo>
                  <a:lnTo>
                    <a:pt x="2221" y="145"/>
                  </a:lnTo>
                  <a:lnTo>
                    <a:pt x="2275" y="186"/>
                  </a:lnTo>
                  <a:lnTo>
                    <a:pt x="2324" y="232"/>
                  </a:lnTo>
                  <a:lnTo>
                    <a:pt x="2369" y="282"/>
                  </a:lnTo>
                  <a:lnTo>
                    <a:pt x="2410" y="336"/>
                  </a:lnTo>
                  <a:lnTo>
                    <a:pt x="2447" y="392"/>
                  </a:lnTo>
                  <a:lnTo>
                    <a:pt x="2478" y="453"/>
                  </a:lnTo>
                  <a:lnTo>
                    <a:pt x="2505" y="517"/>
                  </a:lnTo>
                  <a:lnTo>
                    <a:pt x="2525" y="582"/>
                  </a:lnTo>
                  <a:lnTo>
                    <a:pt x="2542" y="650"/>
                  </a:lnTo>
                  <a:lnTo>
                    <a:pt x="2550" y="721"/>
                  </a:lnTo>
                  <a:lnTo>
                    <a:pt x="2553" y="793"/>
                  </a:lnTo>
                  <a:lnTo>
                    <a:pt x="2550" y="864"/>
                  </a:lnTo>
                  <a:lnTo>
                    <a:pt x="2542" y="934"/>
                  </a:lnTo>
                  <a:lnTo>
                    <a:pt x="2525" y="1001"/>
                  </a:lnTo>
                  <a:lnTo>
                    <a:pt x="2505" y="1067"/>
                  </a:lnTo>
                  <a:lnTo>
                    <a:pt x="2479" y="1130"/>
                  </a:lnTo>
                  <a:lnTo>
                    <a:pt x="2448" y="1190"/>
                  </a:lnTo>
                  <a:lnTo>
                    <a:pt x="2412" y="1247"/>
                  </a:lnTo>
                  <a:lnTo>
                    <a:pt x="2371" y="1299"/>
                  </a:lnTo>
                  <a:lnTo>
                    <a:pt x="2415" y="1353"/>
                  </a:lnTo>
                  <a:lnTo>
                    <a:pt x="2454" y="1410"/>
                  </a:lnTo>
                  <a:lnTo>
                    <a:pt x="2489" y="1470"/>
                  </a:lnTo>
                  <a:lnTo>
                    <a:pt x="2518" y="1534"/>
                  </a:lnTo>
                  <a:lnTo>
                    <a:pt x="2543" y="1600"/>
                  </a:lnTo>
                  <a:lnTo>
                    <a:pt x="2561" y="1670"/>
                  </a:lnTo>
                  <a:lnTo>
                    <a:pt x="2625" y="1656"/>
                  </a:lnTo>
                  <a:lnTo>
                    <a:pt x="2689" y="1647"/>
                  </a:lnTo>
                  <a:lnTo>
                    <a:pt x="2756" y="1644"/>
                  </a:lnTo>
                  <a:lnTo>
                    <a:pt x="2828" y="1647"/>
                  </a:lnTo>
                  <a:lnTo>
                    <a:pt x="2898" y="1656"/>
                  </a:lnTo>
                  <a:lnTo>
                    <a:pt x="2965" y="1672"/>
                  </a:lnTo>
                  <a:lnTo>
                    <a:pt x="3029" y="1693"/>
                  </a:lnTo>
                  <a:lnTo>
                    <a:pt x="3092" y="1720"/>
                  </a:lnTo>
                  <a:lnTo>
                    <a:pt x="3151" y="1752"/>
                  </a:lnTo>
                  <a:lnTo>
                    <a:pt x="3208" y="1789"/>
                  </a:lnTo>
                  <a:lnTo>
                    <a:pt x="3261" y="1830"/>
                  </a:lnTo>
                  <a:lnTo>
                    <a:pt x="3311" y="1876"/>
                  </a:lnTo>
                  <a:lnTo>
                    <a:pt x="3356" y="1925"/>
                  </a:lnTo>
                  <a:lnTo>
                    <a:pt x="3397" y="1979"/>
                  </a:lnTo>
                  <a:lnTo>
                    <a:pt x="3433" y="2037"/>
                  </a:lnTo>
                  <a:lnTo>
                    <a:pt x="3465" y="2097"/>
                  </a:lnTo>
                  <a:lnTo>
                    <a:pt x="3491" y="2160"/>
                  </a:lnTo>
                  <a:lnTo>
                    <a:pt x="3513" y="2225"/>
                  </a:lnTo>
                  <a:lnTo>
                    <a:pt x="3528" y="2293"/>
                  </a:lnTo>
                  <a:lnTo>
                    <a:pt x="3537" y="2364"/>
                  </a:lnTo>
                  <a:lnTo>
                    <a:pt x="3541" y="2436"/>
                  </a:lnTo>
                  <a:lnTo>
                    <a:pt x="3537" y="2508"/>
                  </a:lnTo>
                  <a:lnTo>
                    <a:pt x="3528" y="2578"/>
                  </a:lnTo>
                  <a:lnTo>
                    <a:pt x="3513" y="2647"/>
                  </a:lnTo>
                  <a:lnTo>
                    <a:pt x="3491" y="2712"/>
                  </a:lnTo>
                  <a:lnTo>
                    <a:pt x="3465" y="2775"/>
                  </a:lnTo>
                  <a:lnTo>
                    <a:pt x="3433" y="2835"/>
                  </a:lnTo>
                  <a:lnTo>
                    <a:pt x="3397" y="2892"/>
                  </a:lnTo>
                  <a:lnTo>
                    <a:pt x="3356" y="2946"/>
                  </a:lnTo>
                  <a:lnTo>
                    <a:pt x="3311" y="2996"/>
                  </a:lnTo>
                  <a:lnTo>
                    <a:pt x="3261" y="3042"/>
                  </a:lnTo>
                  <a:lnTo>
                    <a:pt x="3208" y="3083"/>
                  </a:lnTo>
                  <a:lnTo>
                    <a:pt x="3151" y="3120"/>
                  </a:lnTo>
                  <a:lnTo>
                    <a:pt x="3092" y="3152"/>
                  </a:lnTo>
                  <a:lnTo>
                    <a:pt x="3029" y="3179"/>
                  </a:lnTo>
                  <a:lnTo>
                    <a:pt x="2965" y="3200"/>
                  </a:lnTo>
                  <a:lnTo>
                    <a:pt x="2898" y="3215"/>
                  </a:lnTo>
                  <a:lnTo>
                    <a:pt x="2828" y="3225"/>
                  </a:lnTo>
                  <a:lnTo>
                    <a:pt x="2756" y="3228"/>
                  </a:lnTo>
                  <a:lnTo>
                    <a:pt x="2684" y="3225"/>
                  </a:lnTo>
                  <a:lnTo>
                    <a:pt x="2615" y="3215"/>
                  </a:lnTo>
                  <a:lnTo>
                    <a:pt x="2547" y="3200"/>
                  </a:lnTo>
                  <a:lnTo>
                    <a:pt x="2481" y="3178"/>
                  </a:lnTo>
                  <a:lnTo>
                    <a:pt x="2418" y="3151"/>
                  </a:lnTo>
                  <a:lnTo>
                    <a:pt x="2358" y="3118"/>
                  </a:lnTo>
                  <a:lnTo>
                    <a:pt x="2301" y="3080"/>
                  </a:lnTo>
                  <a:lnTo>
                    <a:pt x="2248" y="3038"/>
                  </a:lnTo>
                  <a:lnTo>
                    <a:pt x="2199" y="2991"/>
                  </a:lnTo>
                  <a:lnTo>
                    <a:pt x="2153" y="2940"/>
                  </a:lnTo>
                  <a:lnTo>
                    <a:pt x="2113" y="2886"/>
                  </a:lnTo>
                  <a:lnTo>
                    <a:pt x="2077" y="2828"/>
                  </a:lnTo>
                  <a:lnTo>
                    <a:pt x="2045" y="2767"/>
                  </a:lnTo>
                  <a:lnTo>
                    <a:pt x="2019" y="2702"/>
                  </a:lnTo>
                  <a:lnTo>
                    <a:pt x="1999" y="2636"/>
                  </a:lnTo>
                  <a:lnTo>
                    <a:pt x="1944" y="2650"/>
                  </a:lnTo>
                  <a:lnTo>
                    <a:pt x="1888" y="2661"/>
                  </a:lnTo>
                  <a:lnTo>
                    <a:pt x="1830" y="2668"/>
                  </a:lnTo>
                  <a:lnTo>
                    <a:pt x="1770" y="2671"/>
                  </a:lnTo>
                  <a:lnTo>
                    <a:pt x="1711" y="2668"/>
                  </a:lnTo>
                  <a:lnTo>
                    <a:pt x="1653" y="2661"/>
                  </a:lnTo>
                  <a:lnTo>
                    <a:pt x="1597" y="2650"/>
                  </a:lnTo>
                  <a:lnTo>
                    <a:pt x="1542" y="2636"/>
                  </a:lnTo>
                  <a:lnTo>
                    <a:pt x="1521" y="2702"/>
                  </a:lnTo>
                  <a:lnTo>
                    <a:pt x="1495" y="2767"/>
                  </a:lnTo>
                  <a:lnTo>
                    <a:pt x="1464" y="2828"/>
                  </a:lnTo>
                  <a:lnTo>
                    <a:pt x="1427" y="2886"/>
                  </a:lnTo>
                  <a:lnTo>
                    <a:pt x="1386" y="2940"/>
                  </a:lnTo>
                  <a:lnTo>
                    <a:pt x="1341" y="2991"/>
                  </a:lnTo>
                  <a:lnTo>
                    <a:pt x="1291" y="3038"/>
                  </a:lnTo>
                  <a:lnTo>
                    <a:pt x="1238" y="3080"/>
                  </a:lnTo>
                  <a:lnTo>
                    <a:pt x="1182" y="3118"/>
                  </a:lnTo>
                  <a:lnTo>
                    <a:pt x="1122" y="3151"/>
                  </a:lnTo>
                  <a:lnTo>
                    <a:pt x="1059" y="3178"/>
                  </a:lnTo>
                  <a:lnTo>
                    <a:pt x="994" y="3200"/>
                  </a:lnTo>
                  <a:lnTo>
                    <a:pt x="926" y="3215"/>
                  </a:lnTo>
                  <a:lnTo>
                    <a:pt x="855" y="3225"/>
                  </a:lnTo>
                  <a:lnTo>
                    <a:pt x="783" y="3228"/>
                  </a:lnTo>
                  <a:lnTo>
                    <a:pt x="712" y="3225"/>
                  </a:lnTo>
                  <a:lnTo>
                    <a:pt x="643" y="3215"/>
                  </a:lnTo>
                  <a:lnTo>
                    <a:pt x="575" y="3200"/>
                  </a:lnTo>
                  <a:lnTo>
                    <a:pt x="510" y="3179"/>
                  </a:lnTo>
                  <a:lnTo>
                    <a:pt x="448" y="3152"/>
                  </a:lnTo>
                  <a:lnTo>
                    <a:pt x="388" y="3120"/>
                  </a:lnTo>
                  <a:lnTo>
                    <a:pt x="332" y="3083"/>
                  </a:lnTo>
                  <a:lnTo>
                    <a:pt x="279" y="3042"/>
                  </a:lnTo>
                  <a:lnTo>
                    <a:pt x="230" y="2996"/>
                  </a:lnTo>
                  <a:lnTo>
                    <a:pt x="184" y="2946"/>
                  </a:lnTo>
                  <a:lnTo>
                    <a:pt x="143" y="2892"/>
                  </a:lnTo>
                  <a:lnTo>
                    <a:pt x="107" y="2835"/>
                  </a:lnTo>
                  <a:lnTo>
                    <a:pt x="76" y="2775"/>
                  </a:lnTo>
                  <a:lnTo>
                    <a:pt x="50" y="2712"/>
                  </a:lnTo>
                  <a:lnTo>
                    <a:pt x="28" y="2647"/>
                  </a:lnTo>
                  <a:lnTo>
                    <a:pt x="13" y="2578"/>
                  </a:lnTo>
                  <a:lnTo>
                    <a:pt x="3" y="2508"/>
                  </a:lnTo>
                  <a:lnTo>
                    <a:pt x="0" y="2436"/>
                  </a:lnTo>
                  <a:lnTo>
                    <a:pt x="3" y="2364"/>
                  </a:lnTo>
                  <a:lnTo>
                    <a:pt x="13" y="2293"/>
                  </a:lnTo>
                  <a:lnTo>
                    <a:pt x="28" y="2225"/>
                  </a:lnTo>
                  <a:lnTo>
                    <a:pt x="50" y="2160"/>
                  </a:lnTo>
                  <a:lnTo>
                    <a:pt x="76" y="2097"/>
                  </a:lnTo>
                  <a:lnTo>
                    <a:pt x="107" y="2037"/>
                  </a:lnTo>
                  <a:lnTo>
                    <a:pt x="143" y="1979"/>
                  </a:lnTo>
                  <a:lnTo>
                    <a:pt x="184" y="1925"/>
                  </a:lnTo>
                  <a:lnTo>
                    <a:pt x="230" y="1876"/>
                  </a:lnTo>
                  <a:lnTo>
                    <a:pt x="279" y="1830"/>
                  </a:lnTo>
                  <a:lnTo>
                    <a:pt x="332" y="1789"/>
                  </a:lnTo>
                  <a:lnTo>
                    <a:pt x="388" y="1752"/>
                  </a:lnTo>
                  <a:lnTo>
                    <a:pt x="448" y="1720"/>
                  </a:lnTo>
                  <a:lnTo>
                    <a:pt x="510" y="1693"/>
                  </a:lnTo>
                  <a:lnTo>
                    <a:pt x="575" y="1672"/>
                  </a:lnTo>
                  <a:lnTo>
                    <a:pt x="643" y="1656"/>
                  </a:lnTo>
                  <a:lnTo>
                    <a:pt x="712" y="1647"/>
                  </a:lnTo>
                  <a:lnTo>
                    <a:pt x="783" y="1644"/>
                  </a:lnTo>
                  <a:lnTo>
                    <a:pt x="850" y="1647"/>
                  </a:lnTo>
                  <a:lnTo>
                    <a:pt x="916" y="1656"/>
                  </a:lnTo>
                  <a:lnTo>
                    <a:pt x="980" y="1670"/>
                  </a:lnTo>
                  <a:lnTo>
                    <a:pt x="998" y="1600"/>
                  </a:lnTo>
                  <a:lnTo>
                    <a:pt x="1022" y="1534"/>
                  </a:lnTo>
                  <a:lnTo>
                    <a:pt x="1052" y="1470"/>
                  </a:lnTo>
                  <a:lnTo>
                    <a:pt x="1086" y="1410"/>
                  </a:lnTo>
                  <a:lnTo>
                    <a:pt x="1125" y="1353"/>
                  </a:lnTo>
                  <a:lnTo>
                    <a:pt x="1169" y="1299"/>
                  </a:lnTo>
                  <a:lnTo>
                    <a:pt x="1128" y="1247"/>
                  </a:lnTo>
                  <a:lnTo>
                    <a:pt x="1093" y="1190"/>
                  </a:lnTo>
                  <a:lnTo>
                    <a:pt x="1062" y="1130"/>
                  </a:lnTo>
                  <a:lnTo>
                    <a:pt x="1036" y="1067"/>
                  </a:lnTo>
                  <a:lnTo>
                    <a:pt x="1014" y="1001"/>
                  </a:lnTo>
                  <a:lnTo>
                    <a:pt x="999" y="934"/>
                  </a:lnTo>
                  <a:lnTo>
                    <a:pt x="990" y="864"/>
                  </a:lnTo>
                  <a:lnTo>
                    <a:pt x="987" y="793"/>
                  </a:lnTo>
                  <a:lnTo>
                    <a:pt x="990" y="721"/>
                  </a:lnTo>
                  <a:lnTo>
                    <a:pt x="1000" y="650"/>
                  </a:lnTo>
                  <a:lnTo>
                    <a:pt x="1015" y="582"/>
                  </a:lnTo>
                  <a:lnTo>
                    <a:pt x="1036" y="517"/>
                  </a:lnTo>
                  <a:lnTo>
                    <a:pt x="1063" y="453"/>
                  </a:lnTo>
                  <a:lnTo>
                    <a:pt x="1094" y="392"/>
                  </a:lnTo>
                  <a:lnTo>
                    <a:pt x="1131" y="336"/>
                  </a:lnTo>
                  <a:lnTo>
                    <a:pt x="1172" y="282"/>
                  </a:lnTo>
                  <a:lnTo>
                    <a:pt x="1217" y="232"/>
                  </a:lnTo>
                  <a:lnTo>
                    <a:pt x="1265" y="186"/>
                  </a:lnTo>
                  <a:lnTo>
                    <a:pt x="1318" y="145"/>
                  </a:lnTo>
                  <a:lnTo>
                    <a:pt x="1375" y="109"/>
                  </a:lnTo>
                  <a:lnTo>
                    <a:pt x="1435" y="76"/>
                  </a:lnTo>
                  <a:lnTo>
                    <a:pt x="1497" y="50"/>
                  </a:lnTo>
                  <a:lnTo>
                    <a:pt x="1562" y="28"/>
                  </a:lnTo>
                  <a:lnTo>
                    <a:pt x="1629" y="13"/>
                  </a:lnTo>
                  <a:lnTo>
                    <a:pt x="1699" y="3"/>
                  </a:lnTo>
                  <a:lnTo>
                    <a:pt x="17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9" name="Freeform 51"/>
            <p:cNvSpPr>
              <a:spLocks noEditPoints="1"/>
            </p:cNvSpPr>
            <p:nvPr/>
          </p:nvSpPr>
          <p:spPr bwMode="auto">
            <a:xfrm>
              <a:off x="8145463" y="1485900"/>
              <a:ext cx="190500" cy="206375"/>
            </a:xfrm>
            <a:custGeom>
              <a:avLst/>
              <a:gdLst>
                <a:gd name="T0" fmla="*/ 458 w 960"/>
                <a:gd name="T1" fmla="*/ 626 h 1038"/>
                <a:gd name="T2" fmla="*/ 347 w 960"/>
                <a:gd name="T3" fmla="*/ 902 h 1038"/>
                <a:gd name="T4" fmla="*/ 615 w 960"/>
                <a:gd name="T5" fmla="*/ 902 h 1038"/>
                <a:gd name="T6" fmla="*/ 503 w 960"/>
                <a:gd name="T7" fmla="*/ 626 h 1038"/>
                <a:gd name="T8" fmla="*/ 526 w 960"/>
                <a:gd name="T9" fmla="*/ 581 h 1038"/>
                <a:gd name="T10" fmla="*/ 480 w 960"/>
                <a:gd name="T11" fmla="*/ 587 h 1038"/>
                <a:gd name="T12" fmla="*/ 414 w 960"/>
                <a:gd name="T13" fmla="*/ 575 h 1038"/>
                <a:gd name="T14" fmla="*/ 519 w 960"/>
                <a:gd name="T15" fmla="*/ 2 h 1038"/>
                <a:gd name="T16" fmla="*/ 592 w 960"/>
                <a:gd name="T17" fmla="*/ 25 h 1038"/>
                <a:gd name="T18" fmla="*/ 654 w 960"/>
                <a:gd name="T19" fmla="*/ 65 h 1038"/>
                <a:gd name="T20" fmla="*/ 703 w 960"/>
                <a:gd name="T21" fmla="*/ 122 h 1038"/>
                <a:gd name="T22" fmla="*/ 735 w 960"/>
                <a:gd name="T23" fmla="*/ 191 h 1038"/>
                <a:gd name="T24" fmla="*/ 746 w 960"/>
                <a:gd name="T25" fmla="*/ 268 h 1038"/>
                <a:gd name="T26" fmla="*/ 735 w 960"/>
                <a:gd name="T27" fmla="*/ 348 h 1038"/>
                <a:gd name="T28" fmla="*/ 705 w 960"/>
                <a:gd name="T29" fmla="*/ 425 h 1038"/>
                <a:gd name="T30" fmla="*/ 658 w 960"/>
                <a:gd name="T31" fmla="*/ 494 h 1038"/>
                <a:gd name="T32" fmla="*/ 599 w 960"/>
                <a:gd name="T33" fmla="*/ 547 h 1038"/>
                <a:gd name="T34" fmla="*/ 698 w 960"/>
                <a:gd name="T35" fmla="*/ 585 h 1038"/>
                <a:gd name="T36" fmla="*/ 786 w 960"/>
                <a:gd name="T37" fmla="*/ 638 h 1038"/>
                <a:gd name="T38" fmla="*/ 858 w 960"/>
                <a:gd name="T39" fmla="*/ 703 h 1038"/>
                <a:gd name="T40" fmla="*/ 913 w 960"/>
                <a:gd name="T41" fmla="*/ 774 h 1038"/>
                <a:gd name="T42" fmla="*/ 948 w 960"/>
                <a:gd name="T43" fmla="*/ 849 h 1038"/>
                <a:gd name="T44" fmla="*/ 960 w 960"/>
                <a:gd name="T45" fmla="*/ 920 h 1038"/>
                <a:gd name="T46" fmla="*/ 946 w 960"/>
                <a:gd name="T47" fmla="*/ 951 h 1038"/>
                <a:gd name="T48" fmla="*/ 908 w 960"/>
                <a:gd name="T49" fmla="*/ 977 h 1038"/>
                <a:gd name="T50" fmla="*/ 847 w 960"/>
                <a:gd name="T51" fmla="*/ 1000 h 1038"/>
                <a:gd name="T52" fmla="*/ 770 w 960"/>
                <a:gd name="T53" fmla="*/ 1017 h 1038"/>
                <a:gd name="T54" fmla="*/ 681 w 960"/>
                <a:gd name="T55" fmla="*/ 1029 h 1038"/>
                <a:gd name="T56" fmla="*/ 583 w 960"/>
                <a:gd name="T57" fmla="*/ 1036 h 1038"/>
                <a:gd name="T58" fmla="*/ 480 w 960"/>
                <a:gd name="T59" fmla="*/ 1038 h 1038"/>
                <a:gd name="T60" fmla="*/ 379 w 960"/>
                <a:gd name="T61" fmla="*/ 1036 h 1038"/>
                <a:gd name="T62" fmla="*/ 281 w 960"/>
                <a:gd name="T63" fmla="*/ 1029 h 1038"/>
                <a:gd name="T64" fmla="*/ 191 w 960"/>
                <a:gd name="T65" fmla="*/ 1017 h 1038"/>
                <a:gd name="T66" fmla="*/ 114 w 960"/>
                <a:gd name="T67" fmla="*/ 1000 h 1038"/>
                <a:gd name="T68" fmla="*/ 54 w 960"/>
                <a:gd name="T69" fmla="*/ 977 h 1038"/>
                <a:gd name="T70" fmla="*/ 14 w 960"/>
                <a:gd name="T71" fmla="*/ 951 h 1038"/>
                <a:gd name="T72" fmla="*/ 0 w 960"/>
                <a:gd name="T73" fmla="*/ 920 h 1038"/>
                <a:gd name="T74" fmla="*/ 13 w 960"/>
                <a:gd name="T75" fmla="*/ 849 h 1038"/>
                <a:gd name="T76" fmla="*/ 48 w 960"/>
                <a:gd name="T77" fmla="*/ 774 h 1038"/>
                <a:gd name="T78" fmla="*/ 104 w 960"/>
                <a:gd name="T79" fmla="*/ 703 h 1038"/>
                <a:gd name="T80" fmla="*/ 176 w 960"/>
                <a:gd name="T81" fmla="*/ 638 h 1038"/>
                <a:gd name="T82" fmla="*/ 263 w 960"/>
                <a:gd name="T83" fmla="*/ 585 h 1038"/>
                <a:gd name="T84" fmla="*/ 363 w 960"/>
                <a:gd name="T85" fmla="*/ 547 h 1038"/>
                <a:gd name="T86" fmla="*/ 302 w 960"/>
                <a:gd name="T87" fmla="*/ 494 h 1038"/>
                <a:gd name="T88" fmla="*/ 256 w 960"/>
                <a:gd name="T89" fmla="*/ 425 h 1038"/>
                <a:gd name="T90" fmla="*/ 227 w 960"/>
                <a:gd name="T91" fmla="*/ 348 h 1038"/>
                <a:gd name="T92" fmla="*/ 216 w 960"/>
                <a:gd name="T93" fmla="*/ 268 h 1038"/>
                <a:gd name="T94" fmla="*/ 227 w 960"/>
                <a:gd name="T95" fmla="*/ 191 h 1038"/>
                <a:gd name="T96" fmla="*/ 258 w 960"/>
                <a:gd name="T97" fmla="*/ 122 h 1038"/>
                <a:gd name="T98" fmla="*/ 307 w 960"/>
                <a:gd name="T99" fmla="*/ 65 h 1038"/>
                <a:gd name="T100" fmla="*/ 369 w 960"/>
                <a:gd name="T101" fmla="*/ 25 h 1038"/>
                <a:gd name="T102" fmla="*/ 441 w 960"/>
                <a:gd name="T103" fmla="*/ 2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1038">
                  <a:moveTo>
                    <a:pt x="414" y="575"/>
                  </a:moveTo>
                  <a:lnTo>
                    <a:pt x="458" y="626"/>
                  </a:lnTo>
                  <a:lnTo>
                    <a:pt x="459" y="626"/>
                  </a:lnTo>
                  <a:lnTo>
                    <a:pt x="347" y="902"/>
                  </a:lnTo>
                  <a:lnTo>
                    <a:pt x="480" y="1038"/>
                  </a:lnTo>
                  <a:lnTo>
                    <a:pt x="615" y="902"/>
                  </a:lnTo>
                  <a:lnTo>
                    <a:pt x="502" y="626"/>
                  </a:lnTo>
                  <a:lnTo>
                    <a:pt x="503" y="626"/>
                  </a:lnTo>
                  <a:lnTo>
                    <a:pt x="547" y="575"/>
                  </a:lnTo>
                  <a:lnTo>
                    <a:pt x="526" y="581"/>
                  </a:lnTo>
                  <a:lnTo>
                    <a:pt x="503" y="586"/>
                  </a:lnTo>
                  <a:lnTo>
                    <a:pt x="480" y="587"/>
                  </a:lnTo>
                  <a:lnTo>
                    <a:pt x="447" y="583"/>
                  </a:lnTo>
                  <a:lnTo>
                    <a:pt x="414" y="575"/>
                  </a:lnTo>
                  <a:close/>
                  <a:moveTo>
                    <a:pt x="480" y="0"/>
                  </a:moveTo>
                  <a:lnTo>
                    <a:pt x="519" y="2"/>
                  </a:lnTo>
                  <a:lnTo>
                    <a:pt x="557" y="11"/>
                  </a:lnTo>
                  <a:lnTo>
                    <a:pt x="592" y="25"/>
                  </a:lnTo>
                  <a:lnTo>
                    <a:pt x="625" y="42"/>
                  </a:lnTo>
                  <a:lnTo>
                    <a:pt x="654" y="65"/>
                  </a:lnTo>
                  <a:lnTo>
                    <a:pt x="681" y="91"/>
                  </a:lnTo>
                  <a:lnTo>
                    <a:pt x="703" y="122"/>
                  </a:lnTo>
                  <a:lnTo>
                    <a:pt x="721" y="155"/>
                  </a:lnTo>
                  <a:lnTo>
                    <a:pt x="735" y="191"/>
                  </a:lnTo>
                  <a:lnTo>
                    <a:pt x="742" y="228"/>
                  </a:lnTo>
                  <a:lnTo>
                    <a:pt x="746" y="268"/>
                  </a:lnTo>
                  <a:lnTo>
                    <a:pt x="742" y="307"/>
                  </a:lnTo>
                  <a:lnTo>
                    <a:pt x="735" y="348"/>
                  </a:lnTo>
                  <a:lnTo>
                    <a:pt x="722" y="387"/>
                  </a:lnTo>
                  <a:lnTo>
                    <a:pt x="705" y="425"/>
                  </a:lnTo>
                  <a:lnTo>
                    <a:pt x="684" y="461"/>
                  </a:lnTo>
                  <a:lnTo>
                    <a:pt x="658" y="494"/>
                  </a:lnTo>
                  <a:lnTo>
                    <a:pt x="630" y="523"/>
                  </a:lnTo>
                  <a:lnTo>
                    <a:pt x="599" y="547"/>
                  </a:lnTo>
                  <a:lnTo>
                    <a:pt x="650" y="564"/>
                  </a:lnTo>
                  <a:lnTo>
                    <a:pt x="698" y="585"/>
                  </a:lnTo>
                  <a:lnTo>
                    <a:pt x="744" y="610"/>
                  </a:lnTo>
                  <a:lnTo>
                    <a:pt x="786" y="638"/>
                  </a:lnTo>
                  <a:lnTo>
                    <a:pt x="823" y="670"/>
                  </a:lnTo>
                  <a:lnTo>
                    <a:pt x="858" y="703"/>
                  </a:lnTo>
                  <a:lnTo>
                    <a:pt x="888" y="738"/>
                  </a:lnTo>
                  <a:lnTo>
                    <a:pt x="913" y="774"/>
                  </a:lnTo>
                  <a:lnTo>
                    <a:pt x="933" y="812"/>
                  </a:lnTo>
                  <a:lnTo>
                    <a:pt x="948" y="849"/>
                  </a:lnTo>
                  <a:lnTo>
                    <a:pt x="957" y="885"/>
                  </a:lnTo>
                  <a:lnTo>
                    <a:pt x="960" y="920"/>
                  </a:lnTo>
                  <a:lnTo>
                    <a:pt x="957" y="936"/>
                  </a:lnTo>
                  <a:lnTo>
                    <a:pt x="946" y="951"/>
                  </a:lnTo>
                  <a:lnTo>
                    <a:pt x="930" y="965"/>
                  </a:lnTo>
                  <a:lnTo>
                    <a:pt x="908" y="977"/>
                  </a:lnTo>
                  <a:lnTo>
                    <a:pt x="879" y="989"/>
                  </a:lnTo>
                  <a:lnTo>
                    <a:pt x="847" y="1000"/>
                  </a:lnTo>
                  <a:lnTo>
                    <a:pt x="810" y="1009"/>
                  </a:lnTo>
                  <a:lnTo>
                    <a:pt x="770" y="1017"/>
                  </a:lnTo>
                  <a:lnTo>
                    <a:pt x="727" y="1023"/>
                  </a:lnTo>
                  <a:lnTo>
                    <a:pt x="681" y="1029"/>
                  </a:lnTo>
                  <a:lnTo>
                    <a:pt x="632" y="1033"/>
                  </a:lnTo>
                  <a:lnTo>
                    <a:pt x="583" y="1036"/>
                  </a:lnTo>
                  <a:lnTo>
                    <a:pt x="532" y="1038"/>
                  </a:lnTo>
                  <a:lnTo>
                    <a:pt x="480" y="1038"/>
                  </a:lnTo>
                  <a:lnTo>
                    <a:pt x="430" y="1038"/>
                  </a:lnTo>
                  <a:lnTo>
                    <a:pt x="379" y="1036"/>
                  </a:lnTo>
                  <a:lnTo>
                    <a:pt x="328" y="1033"/>
                  </a:lnTo>
                  <a:lnTo>
                    <a:pt x="281" y="1029"/>
                  </a:lnTo>
                  <a:lnTo>
                    <a:pt x="234" y="1023"/>
                  </a:lnTo>
                  <a:lnTo>
                    <a:pt x="191" y="1017"/>
                  </a:lnTo>
                  <a:lnTo>
                    <a:pt x="150" y="1009"/>
                  </a:lnTo>
                  <a:lnTo>
                    <a:pt x="114" y="1000"/>
                  </a:lnTo>
                  <a:lnTo>
                    <a:pt x="81" y="989"/>
                  </a:lnTo>
                  <a:lnTo>
                    <a:pt x="54" y="977"/>
                  </a:lnTo>
                  <a:lnTo>
                    <a:pt x="32" y="965"/>
                  </a:lnTo>
                  <a:lnTo>
                    <a:pt x="14" y="951"/>
                  </a:lnTo>
                  <a:lnTo>
                    <a:pt x="5" y="936"/>
                  </a:lnTo>
                  <a:lnTo>
                    <a:pt x="0" y="920"/>
                  </a:lnTo>
                  <a:lnTo>
                    <a:pt x="3" y="885"/>
                  </a:lnTo>
                  <a:lnTo>
                    <a:pt x="13" y="849"/>
                  </a:lnTo>
                  <a:lnTo>
                    <a:pt x="28" y="812"/>
                  </a:lnTo>
                  <a:lnTo>
                    <a:pt x="48" y="774"/>
                  </a:lnTo>
                  <a:lnTo>
                    <a:pt x="74" y="738"/>
                  </a:lnTo>
                  <a:lnTo>
                    <a:pt x="104" y="703"/>
                  </a:lnTo>
                  <a:lnTo>
                    <a:pt x="138" y="670"/>
                  </a:lnTo>
                  <a:lnTo>
                    <a:pt x="176" y="638"/>
                  </a:lnTo>
                  <a:lnTo>
                    <a:pt x="218" y="610"/>
                  </a:lnTo>
                  <a:lnTo>
                    <a:pt x="263" y="585"/>
                  </a:lnTo>
                  <a:lnTo>
                    <a:pt x="312" y="564"/>
                  </a:lnTo>
                  <a:lnTo>
                    <a:pt x="363" y="547"/>
                  </a:lnTo>
                  <a:lnTo>
                    <a:pt x="331" y="523"/>
                  </a:lnTo>
                  <a:lnTo>
                    <a:pt x="302" y="494"/>
                  </a:lnTo>
                  <a:lnTo>
                    <a:pt x="277" y="461"/>
                  </a:lnTo>
                  <a:lnTo>
                    <a:pt x="256" y="425"/>
                  </a:lnTo>
                  <a:lnTo>
                    <a:pt x="239" y="387"/>
                  </a:lnTo>
                  <a:lnTo>
                    <a:pt x="227" y="348"/>
                  </a:lnTo>
                  <a:lnTo>
                    <a:pt x="218" y="307"/>
                  </a:lnTo>
                  <a:lnTo>
                    <a:pt x="216" y="268"/>
                  </a:lnTo>
                  <a:lnTo>
                    <a:pt x="218" y="228"/>
                  </a:lnTo>
                  <a:lnTo>
                    <a:pt x="227" y="191"/>
                  </a:lnTo>
                  <a:lnTo>
                    <a:pt x="241" y="155"/>
                  </a:lnTo>
                  <a:lnTo>
                    <a:pt x="258" y="122"/>
                  </a:lnTo>
                  <a:lnTo>
                    <a:pt x="281" y="91"/>
                  </a:lnTo>
                  <a:lnTo>
                    <a:pt x="307" y="65"/>
                  </a:lnTo>
                  <a:lnTo>
                    <a:pt x="337" y="42"/>
                  </a:lnTo>
                  <a:lnTo>
                    <a:pt x="369" y="25"/>
                  </a:lnTo>
                  <a:lnTo>
                    <a:pt x="404" y="11"/>
                  </a:lnTo>
                  <a:lnTo>
                    <a:pt x="441" y="2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54" name="文本框 153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55" name="直接连接符 154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表格 130"/>
          <p:cNvGraphicFramePr/>
          <p:nvPr/>
        </p:nvGraphicFramePr>
        <p:xfrm>
          <a:off x="3353435" y="2728595"/>
          <a:ext cx="8533130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825"/>
                <a:gridCol w="4472305"/>
              </a:tblGrid>
              <a:tr h="504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加值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痛点</a:t>
                      </a:r>
                      <a:endParaRPr lang="zh-CN" altLang="en-US"/>
                    </a:p>
                  </a:txBody>
                  <a:tcPr/>
                </a:tc>
              </a:tr>
              <a:tr h="5041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车型识别功能可以通过拍摄车的照片得到车名称、型号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车类太多了，几乎没有人可以记下很多车型</a:t>
                      </a:r>
                      <a:endParaRPr lang="zh-CN" altLang="en-US"/>
                    </a:p>
                  </a:txBody>
                  <a:tcPr/>
                </a:tc>
              </a:tr>
              <a:tr h="5041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车型识别功能可以通过拍摄动物照片得到车详细信息、购买的价格指标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对于想购车的人们，可以满足用户的购买喜好需求</a:t>
                      </a:r>
                      <a:endParaRPr lang="zh-CN" altLang="en-US"/>
                    </a:p>
                  </a:txBody>
                  <a:tcPr/>
                </a:tc>
              </a:tr>
              <a:tr h="5041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车的详细信息较多，用户不想要看字，更想要用语言去听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减少用户烦燥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第七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28935" y="673227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0.01432 -0.09098 " pathEditMode="relative" rAng="0" ptsTypes="AA">
                                      <p:cBhvr>
                                        <p:cTn id="681" dur="20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4560"/>
                                    </p:animMotion>
                                  </p:childTnLst>
                                </p:cTn>
                              </p:par>
                              <p:par>
                                <p:cTn id="6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666 0.10023 " pathEditMode="relative" rAng="0" ptsTypes="AA">
                                      <p:cBhvr>
                                        <p:cTn id="692" dur="20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5000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6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3.33333E-6 L -0.01419 -0.08819 " pathEditMode="relative" rAng="0" ptsTypes="AA">
                                      <p:cBhvr>
                                        <p:cTn id="697" dur="200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4421"/>
                                    </p:animMotion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3.7037E-7 L 0.01667 0.10023 " pathEditMode="relative" rAng="0" ptsTypes="AA">
                                      <p:cBhvr>
                                        <p:cTn id="702" dur="20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5000"/>
                                    </p:animMotion>
                                  </p:childTnLst>
                                </p:cTn>
                              </p:par>
                              <p:par>
                                <p:cTn id="7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1.11111E-6 L 0.03372 0.04398 " pathEditMode="relative" rAng="0" ptsTypes="AA">
                                      <p:cBhvr>
                                        <p:cTn id="713" dur="75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4" fill="hold">
                            <p:stCondLst>
                              <p:cond delay="1500"/>
                            </p:stCondLst>
                            <p:childTnLst>
                              <p:par>
                                <p:cTn id="7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16" dur="20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1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61" grpId="0" bldLvl="0" animBg="1"/>
      <p:bldP spid="62" grpId="0" bldLvl="0" animBg="1"/>
      <p:bldP spid="63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5" grpId="1" bldLvl="0" animBg="1"/>
      <p:bldP spid="126" grpId="0" bldLvl="0" animBg="1"/>
      <p:bldP spid="126" grpId="1" bldLvl="0" animBg="1"/>
      <p:bldP spid="127" grpId="0" bldLvl="0" animBg="1"/>
      <p:bldP spid="127" grpId="1" bldLvl="0" animBg="1"/>
      <p:bldP spid="128" grpId="0" bldLvl="0" animBg="1"/>
      <p:bldP spid="128" grpId="1" bldLvl="0" animBg="1"/>
      <p:bldP spid="154" grpId="0"/>
      <p:bldP spid="15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-427760" y="532144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-807971" y="343081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-974032" y="-3102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-473455" y="1533484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-779240" y="3023297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-709567" y="3759485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-369298" y="2230762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-202758" y="1752685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-703697" y="1152432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-431625" y="1006295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49827" y="-30283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270294" y="70328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38597" y="406000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1492401" y="2075316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1328075" y="2392024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1190504" y="1561776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-877571" y="-557765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rot="16741234" flipH="1">
            <a:off x="-630900" y="73044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6741234" flipH="1">
            <a:off x="207646" y="-7674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 rot="16741234" flipH="1">
            <a:off x="-638639" y="519120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6741234" flipH="1">
            <a:off x="369962" y="-62769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 rot="16741234" flipH="1">
            <a:off x="-957173" y="137954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741234" flipH="1">
            <a:off x="607514" y="49165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-154370" y="883701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-854216" y="4373466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6741234">
            <a:off x="-1124365" y="318143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 rot="16741234">
            <a:off x="-361546" y="35777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6741234">
            <a:off x="-1367918" y="37513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 rot="16741234">
            <a:off x="-1765537" y="300062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 rot="16741234">
            <a:off x="-999833" y="2794323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 rot="16741234">
            <a:off x="-660370" y="4091038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205197" y="1775916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-1346895" y="224156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127001" y="215312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578332" y="2128165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420204" y="255821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6741234" flipH="1">
            <a:off x="-388171" y="170466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6741234" flipH="1">
            <a:off x="-444986" y="1280839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6741234" flipH="1">
            <a:off x="855359" y="4305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16741234" flipH="1">
            <a:off x="688686" y="1154145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 rot="16741234" flipH="1">
            <a:off x="230973" y="1498197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 rot="16741234" flipH="1">
            <a:off x="884704" y="733988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 rot="16741234">
            <a:off x="456716" y="2615353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 rot="16741234">
            <a:off x="176114" y="3209099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6741234">
            <a:off x="-98522" y="391858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6741234">
            <a:off x="-153704" y="309224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700402" y="1700624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-1046738" y="34307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 rot="16741234" flipH="1">
            <a:off x="-1142012" y="95097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2890843" y="1186792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1822775" y="3203176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1477937" y="2611821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-136291" y="-1211906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16741234" flipH="1">
            <a:off x="-197862" y="-571751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741234">
            <a:off x="-484699" y="-1728560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16741234" flipH="1">
            <a:off x="11830204" y="503043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6741234" flipH="1">
            <a:off x="11449993" y="484136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6741234" flipV="1">
            <a:off x="11283932" y="418805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6741234" flipH="1">
            <a:off x="11784509" y="603177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91" idx="6"/>
          </p:cNvCxnSpPr>
          <p:nvPr/>
        </p:nvCxnSpPr>
        <p:spPr>
          <a:xfrm rot="16741234" flipV="1">
            <a:off x="11478724" y="752158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95" idx="6"/>
          </p:cNvCxnSpPr>
          <p:nvPr/>
        </p:nvCxnSpPr>
        <p:spPr>
          <a:xfrm rot="16741234">
            <a:off x="11548397" y="825777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741234" flipH="1" flipV="1">
            <a:off x="11888666" y="672904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741234" flipV="1">
            <a:off x="12055206" y="625097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>
            <a:off x="11554267" y="565071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>
            <a:off x="11826339" y="550458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83" idx="2"/>
          </p:cNvCxnSpPr>
          <p:nvPr/>
        </p:nvCxnSpPr>
        <p:spPr>
          <a:xfrm rot="16741234">
            <a:off x="12307791" y="419544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83" idx="6"/>
          </p:cNvCxnSpPr>
          <p:nvPr/>
        </p:nvCxnSpPr>
        <p:spPr>
          <a:xfrm rot="16741234" flipV="1">
            <a:off x="12528258" y="456861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16741234" flipH="1" flipV="1">
            <a:off x="12296561" y="490428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741234">
            <a:off x="10765563" y="657360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>
            <a:off x="10929889" y="689031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>
            <a:off x="11067460" y="606006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6741234" flipH="1">
            <a:off x="11380393" y="394052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 rot="16741234" flipH="1">
            <a:off x="11627064" y="457133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16741234" flipH="1">
            <a:off x="12465610" y="449061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6741234" flipH="1">
            <a:off x="11619325" y="501740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 rot="16741234" flipH="1">
            <a:off x="12627926" y="387058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 rot="16741234" flipH="1">
            <a:off x="11300791" y="587783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 rot="16741234" flipH="1">
            <a:off x="12865478" y="498994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16741234" flipH="1">
            <a:off x="12103594" y="538198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16741234" flipH="1">
            <a:off x="11403748" y="887175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16741234">
            <a:off x="11133599" y="767972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16741234">
            <a:off x="11896418" y="807601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16741234">
            <a:off x="10890046" y="824961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16741234">
            <a:off x="10492427" y="749890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16741234">
            <a:off x="11258131" y="729260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16741234">
            <a:off x="11597594" y="858932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6741234">
            <a:off x="11052767" y="62742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6741234">
            <a:off x="10911069" y="673984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6741234">
            <a:off x="12384965" y="665140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6741234">
            <a:off x="11679632" y="662645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741234">
            <a:off x="11837760" y="705650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741234" flipH="1">
            <a:off x="11869793" y="620294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741234" flipH="1">
            <a:off x="11812978" y="577912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741234" flipH="1">
            <a:off x="13113323" y="454133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 rot="16741234" flipH="1">
            <a:off x="12946650" y="565243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 rot="16741234" flipH="1">
            <a:off x="12488937" y="599648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 rot="16741234" flipH="1">
            <a:off x="13142668" y="5232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rot="16741234">
            <a:off x="12714680" y="711363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 rot="16741234">
            <a:off x="12434078" y="770738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 rot="16741234">
            <a:off x="12159442" y="84168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 rot="16741234">
            <a:off x="12104260" y="759052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958366" y="619891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1211226" y="484135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115952" y="544926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6741234">
            <a:off x="9367121" y="5685078"/>
            <a:ext cx="2720838" cy="505942"/>
            <a:chOff x="5233265" y="2334818"/>
            <a:chExt cx="2720838" cy="505942"/>
          </a:xfrm>
        </p:grpSpPr>
        <p:sp>
          <p:nvSpPr>
            <p:cNvPr id="115" name="椭圆 11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cxnSp>
        <p:nvCxnSpPr>
          <p:cNvPr id="120" name="直接连接符 119"/>
          <p:cNvCxnSpPr>
            <a:endCxn id="93" idx="3"/>
          </p:cNvCxnSpPr>
          <p:nvPr/>
        </p:nvCxnSpPr>
        <p:spPr>
          <a:xfrm rot="16741234" flipV="1">
            <a:off x="10435189" y="770146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4" idx="0"/>
            <a:endCxn id="93" idx="5"/>
          </p:cNvCxnSpPr>
          <p:nvPr/>
        </p:nvCxnSpPr>
        <p:spPr>
          <a:xfrm rot="16741234" flipH="1" flipV="1">
            <a:off x="10780027" y="711010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 rot="16741234" flipH="1">
            <a:off x="12121673" y="328638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 rot="16741234" flipH="1">
            <a:off x="12060102" y="392653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 rot="16741234">
            <a:off x="11773265" y="276972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5" name="平行四边形 124"/>
          <p:cNvSpPr/>
          <p:nvPr/>
        </p:nvSpPr>
        <p:spPr>
          <a:xfrm flipH="1">
            <a:off x="2314359" y="1143000"/>
            <a:ext cx="1157269" cy="2200275"/>
          </a:xfrm>
          <a:prstGeom prst="parallelogram">
            <a:avLst>
              <a:gd name="adj" fmla="val 5447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6" name="平行四边形 125"/>
          <p:cNvSpPr/>
          <p:nvPr/>
        </p:nvSpPr>
        <p:spPr>
          <a:xfrm flipH="1">
            <a:off x="297900" y="1701800"/>
            <a:ext cx="3434080" cy="4648200"/>
          </a:xfrm>
          <a:prstGeom prst="parallelogram">
            <a:avLst>
              <a:gd name="adj" fmla="val 38757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7" name="平行四边形 126"/>
          <p:cNvSpPr/>
          <p:nvPr/>
        </p:nvSpPr>
        <p:spPr>
          <a:xfrm flipH="1">
            <a:off x="1199917" y="4857849"/>
            <a:ext cx="779621" cy="1492151"/>
          </a:xfrm>
          <a:prstGeom prst="parallelogram">
            <a:avLst>
              <a:gd name="adj" fmla="val 5447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52400" sx="102000" sy="102000" algn="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sp>
        <p:nvSpPr>
          <p:cNvPr id="128" name="平行四边形 127"/>
          <p:cNvSpPr/>
          <p:nvPr/>
        </p:nvSpPr>
        <p:spPr>
          <a:xfrm flipH="1">
            <a:off x="2954347" y="3401914"/>
            <a:ext cx="3016643" cy="3456086"/>
          </a:xfrm>
          <a:prstGeom prst="parallelogram">
            <a:avLst>
              <a:gd name="adj" fmla="val 330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29" name="直接连接符 128"/>
          <p:cNvCxnSpPr/>
          <p:nvPr/>
        </p:nvCxnSpPr>
        <p:spPr>
          <a:xfrm flipH="1" flipV="1">
            <a:off x="-135916" y="168278"/>
            <a:ext cx="1759696" cy="61784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H="1" flipV="1">
            <a:off x="2333516" y="1143000"/>
            <a:ext cx="1609603" cy="570403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23"/>
          <p:cNvGrpSpPr/>
          <p:nvPr/>
        </p:nvGrpSpPr>
        <p:grpSpPr>
          <a:xfrm rot="0">
            <a:off x="6503035" y="2358390"/>
            <a:ext cx="193675" cy="176530"/>
            <a:chOff x="7693025" y="1104900"/>
            <a:chExt cx="703263" cy="641350"/>
          </a:xfrm>
          <a:solidFill>
            <a:sysClr val="window" lastClr="FFFFFF"/>
          </a:solidFill>
        </p:grpSpPr>
        <p:sp>
          <p:nvSpPr>
            <p:cNvPr id="136" name="Freeform 48"/>
            <p:cNvSpPr>
              <a:spLocks noEditPoints="1"/>
            </p:cNvSpPr>
            <p:nvPr/>
          </p:nvSpPr>
          <p:spPr bwMode="auto">
            <a:xfrm>
              <a:off x="7948613" y="1158875"/>
              <a:ext cx="190500" cy="206375"/>
            </a:xfrm>
            <a:custGeom>
              <a:avLst/>
              <a:gdLst>
                <a:gd name="T0" fmla="*/ 458 w 959"/>
                <a:gd name="T1" fmla="*/ 628 h 1040"/>
                <a:gd name="T2" fmla="*/ 345 w 959"/>
                <a:gd name="T3" fmla="*/ 904 h 1040"/>
                <a:gd name="T4" fmla="*/ 614 w 959"/>
                <a:gd name="T5" fmla="*/ 905 h 1040"/>
                <a:gd name="T6" fmla="*/ 503 w 959"/>
                <a:gd name="T7" fmla="*/ 628 h 1040"/>
                <a:gd name="T8" fmla="*/ 514 w 959"/>
                <a:gd name="T9" fmla="*/ 585 h 1040"/>
                <a:gd name="T10" fmla="*/ 446 w 959"/>
                <a:gd name="T11" fmla="*/ 585 h 1040"/>
                <a:gd name="T12" fmla="*/ 480 w 959"/>
                <a:gd name="T13" fmla="*/ 0 h 1040"/>
                <a:gd name="T14" fmla="*/ 557 w 959"/>
                <a:gd name="T15" fmla="*/ 12 h 1040"/>
                <a:gd name="T16" fmla="*/ 625 w 959"/>
                <a:gd name="T17" fmla="*/ 44 h 1040"/>
                <a:gd name="T18" fmla="*/ 680 w 959"/>
                <a:gd name="T19" fmla="*/ 93 h 1040"/>
                <a:gd name="T20" fmla="*/ 721 w 959"/>
                <a:gd name="T21" fmla="*/ 155 h 1040"/>
                <a:gd name="T22" fmla="*/ 742 w 959"/>
                <a:gd name="T23" fmla="*/ 229 h 1040"/>
                <a:gd name="T24" fmla="*/ 742 w 959"/>
                <a:gd name="T25" fmla="*/ 309 h 1040"/>
                <a:gd name="T26" fmla="*/ 722 w 959"/>
                <a:gd name="T27" fmla="*/ 389 h 1040"/>
                <a:gd name="T28" fmla="*/ 683 w 959"/>
                <a:gd name="T29" fmla="*/ 463 h 1040"/>
                <a:gd name="T30" fmla="*/ 630 w 959"/>
                <a:gd name="T31" fmla="*/ 525 h 1040"/>
                <a:gd name="T32" fmla="*/ 650 w 959"/>
                <a:gd name="T33" fmla="*/ 566 h 1040"/>
                <a:gd name="T34" fmla="*/ 742 w 959"/>
                <a:gd name="T35" fmla="*/ 611 h 1040"/>
                <a:gd name="T36" fmla="*/ 823 w 959"/>
                <a:gd name="T37" fmla="*/ 670 h 1040"/>
                <a:gd name="T38" fmla="*/ 887 w 959"/>
                <a:gd name="T39" fmla="*/ 740 h 1040"/>
                <a:gd name="T40" fmla="*/ 932 w 959"/>
                <a:gd name="T41" fmla="*/ 813 h 1040"/>
                <a:gd name="T42" fmla="*/ 957 w 959"/>
                <a:gd name="T43" fmla="*/ 886 h 1040"/>
                <a:gd name="T44" fmla="*/ 956 w 959"/>
                <a:gd name="T45" fmla="*/ 937 h 1040"/>
                <a:gd name="T46" fmla="*/ 929 w 959"/>
                <a:gd name="T47" fmla="*/ 966 h 1040"/>
                <a:gd name="T48" fmla="*/ 878 w 959"/>
                <a:gd name="T49" fmla="*/ 991 h 1040"/>
                <a:gd name="T50" fmla="*/ 809 w 959"/>
                <a:gd name="T51" fmla="*/ 1011 h 1040"/>
                <a:gd name="T52" fmla="*/ 726 w 959"/>
                <a:gd name="T53" fmla="*/ 1025 h 1040"/>
                <a:gd name="T54" fmla="*/ 631 w 959"/>
                <a:gd name="T55" fmla="*/ 1035 h 1040"/>
                <a:gd name="T56" fmla="*/ 531 w 959"/>
                <a:gd name="T57" fmla="*/ 1040 h 1040"/>
                <a:gd name="T58" fmla="*/ 429 w 959"/>
                <a:gd name="T59" fmla="*/ 1040 h 1040"/>
                <a:gd name="T60" fmla="*/ 328 w 959"/>
                <a:gd name="T61" fmla="*/ 1035 h 1040"/>
                <a:gd name="T62" fmla="*/ 233 w 959"/>
                <a:gd name="T63" fmla="*/ 1025 h 1040"/>
                <a:gd name="T64" fmla="*/ 150 w 959"/>
                <a:gd name="T65" fmla="*/ 1011 h 1040"/>
                <a:gd name="T66" fmla="*/ 81 w 959"/>
                <a:gd name="T67" fmla="*/ 991 h 1040"/>
                <a:gd name="T68" fmla="*/ 30 w 959"/>
                <a:gd name="T69" fmla="*/ 966 h 1040"/>
                <a:gd name="T70" fmla="*/ 3 w 959"/>
                <a:gd name="T71" fmla="*/ 937 h 1040"/>
                <a:gd name="T72" fmla="*/ 3 w 959"/>
                <a:gd name="T73" fmla="*/ 886 h 1040"/>
                <a:gd name="T74" fmla="*/ 27 w 959"/>
                <a:gd name="T75" fmla="*/ 813 h 1040"/>
                <a:gd name="T76" fmla="*/ 73 w 959"/>
                <a:gd name="T77" fmla="*/ 740 h 1040"/>
                <a:gd name="T78" fmla="*/ 137 w 959"/>
                <a:gd name="T79" fmla="*/ 670 h 1040"/>
                <a:gd name="T80" fmla="*/ 217 w 959"/>
                <a:gd name="T81" fmla="*/ 611 h 1040"/>
                <a:gd name="T82" fmla="*/ 311 w 959"/>
                <a:gd name="T83" fmla="*/ 566 h 1040"/>
                <a:gd name="T84" fmla="*/ 330 w 959"/>
                <a:gd name="T85" fmla="*/ 525 h 1040"/>
                <a:gd name="T86" fmla="*/ 277 w 959"/>
                <a:gd name="T87" fmla="*/ 463 h 1040"/>
                <a:gd name="T88" fmla="*/ 239 w 959"/>
                <a:gd name="T89" fmla="*/ 389 h 1040"/>
                <a:gd name="T90" fmla="*/ 218 w 959"/>
                <a:gd name="T91" fmla="*/ 309 h 1040"/>
                <a:gd name="T92" fmla="*/ 218 w 959"/>
                <a:gd name="T93" fmla="*/ 229 h 1040"/>
                <a:gd name="T94" fmla="*/ 240 w 959"/>
                <a:gd name="T95" fmla="*/ 155 h 1040"/>
                <a:gd name="T96" fmla="*/ 280 w 959"/>
                <a:gd name="T97" fmla="*/ 93 h 1040"/>
                <a:gd name="T98" fmla="*/ 336 w 959"/>
                <a:gd name="T99" fmla="*/ 44 h 1040"/>
                <a:gd name="T100" fmla="*/ 404 w 959"/>
                <a:gd name="T101" fmla="*/ 12 h 1040"/>
                <a:gd name="T102" fmla="*/ 480 w 959"/>
                <a:gd name="T103" fmla="*/ 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59" h="1040">
                  <a:moveTo>
                    <a:pt x="413" y="576"/>
                  </a:moveTo>
                  <a:lnTo>
                    <a:pt x="458" y="628"/>
                  </a:lnTo>
                  <a:lnTo>
                    <a:pt x="459" y="628"/>
                  </a:lnTo>
                  <a:lnTo>
                    <a:pt x="345" y="904"/>
                  </a:lnTo>
                  <a:lnTo>
                    <a:pt x="480" y="1040"/>
                  </a:lnTo>
                  <a:lnTo>
                    <a:pt x="614" y="905"/>
                  </a:lnTo>
                  <a:lnTo>
                    <a:pt x="502" y="628"/>
                  </a:lnTo>
                  <a:lnTo>
                    <a:pt x="503" y="628"/>
                  </a:lnTo>
                  <a:lnTo>
                    <a:pt x="546" y="576"/>
                  </a:lnTo>
                  <a:lnTo>
                    <a:pt x="514" y="585"/>
                  </a:lnTo>
                  <a:lnTo>
                    <a:pt x="480" y="588"/>
                  </a:lnTo>
                  <a:lnTo>
                    <a:pt x="446" y="585"/>
                  </a:lnTo>
                  <a:lnTo>
                    <a:pt x="413" y="576"/>
                  </a:lnTo>
                  <a:close/>
                  <a:moveTo>
                    <a:pt x="480" y="0"/>
                  </a:moveTo>
                  <a:lnTo>
                    <a:pt x="519" y="4"/>
                  </a:lnTo>
                  <a:lnTo>
                    <a:pt x="557" y="12"/>
                  </a:lnTo>
                  <a:lnTo>
                    <a:pt x="591" y="25"/>
                  </a:lnTo>
                  <a:lnTo>
                    <a:pt x="625" y="44"/>
                  </a:lnTo>
                  <a:lnTo>
                    <a:pt x="654" y="67"/>
                  </a:lnTo>
                  <a:lnTo>
                    <a:pt x="680" y="93"/>
                  </a:lnTo>
                  <a:lnTo>
                    <a:pt x="703" y="123"/>
                  </a:lnTo>
                  <a:lnTo>
                    <a:pt x="721" y="155"/>
                  </a:lnTo>
                  <a:lnTo>
                    <a:pt x="734" y="191"/>
                  </a:lnTo>
                  <a:lnTo>
                    <a:pt x="742" y="229"/>
                  </a:lnTo>
                  <a:lnTo>
                    <a:pt x="746" y="269"/>
                  </a:lnTo>
                  <a:lnTo>
                    <a:pt x="742" y="309"/>
                  </a:lnTo>
                  <a:lnTo>
                    <a:pt x="735" y="348"/>
                  </a:lnTo>
                  <a:lnTo>
                    <a:pt x="722" y="389"/>
                  </a:lnTo>
                  <a:lnTo>
                    <a:pt x="705" y="427"/>
                  </a:lnTo>
                  <a:lnTo>
                    <a:pt x="683" y="463"/>
                  </a:lnTo>
                  <a:lnTo>
                    <a:pt x="658" y="496"/>
                  </a:lnTo>
                  <a:lnTo>
                    <a:pt x="630" y="525"/>
                  </a:lnTo>
                  <a:lnTo>
                    <a:pt x="599" y="550"/>
                  </a:lnTo>
                  <a:lnTo>
                    <a:pt x="650" y="566"/>
                  </a:lnTo>
                  <a:lnTo>
                    <a:pt x="697" y="586"/>
                  </a:lnTo>
                  <a:lnTo>
                    <a:pt x="742" y="611"/>
                  </a:lnTo>
                  <a:lnTo>
                    <a:pt x="785" y="640"/>
                  </a:lnTo>
                  <a:lnTo>
                    <a:pt x="823" y="670"/>
                  </a:lnTo>
                  <a:lnTo>
                    <a:pt x="857" y="704"/>
                  </a:lnTo>
                  <a:lnTo>
                    <a:pt x="887" y="740"/>
                  </a:lnTo>
                  <a:lnTo>
                    <a:pt x="912" y="776"/>
                  </a:lnTo>
                  <a:lnTo>
                    <a:pt x="932" y="813"/>
                  </a:lnTo>
                  <a:lnTo>
                    <a:pt x="947" y="850"/>
                  </a:lnTo>
                  <a:lnTo>
                    <a:pt x="957" y="886"/>
                  </a:lnTo>
                  <a:lnTo>
                    <a:pt x="959" y="920"/>
                  </a:lnTo>
                  <a:lnTo>
                    <a:pt x="956" y="937"/>
                  </a:lnTo>
                  <a:lnTo>
                    <a:pt x="946" y="952"/>
                  </a:lnTo>
                  <a:lnTo>
                    <a:pt x="929" y="966"/>
                  </a:lnTo>
                  <a:lnTo>
                    <a:pt x="906" y="979"/>
                  </a:lnTo>
                  <a:lnTo>
                    <a:pt x="878" y="991"/>
                  </a:lnTo>
                  <a:lnTo>
                    <a:pt x="846" y="1001"/>
                  </a:lnTo>
                  <a:lnTo>
                    <a:pt x="809" y="1011"/>
                  </a:lnTo>
                  <a:lnTo>
                    <a:pt x="769" y="1018"/>
                  </a:lnTo>
                  <a:lnTo>
                    <a:pt x="726" y="1025"/>
                  </a:lnTo>
                  <a:lnTo>
                    <a:pt x="680" y="1030"/>
                  </a:lnTo>
                  <a:lnTo>
                    <a:pt x="631" y="1035"/>
                  </a:lnTo>
                  <a:lnTo>
                    <a:pt x="582" y="1038"/>
                  </a:lnTo>
                  <a:lnTo>
                    <a:pt x="531" y="1040"/>
                  </a:lnTo>
                  <a:lnTo>
                    <a:pt x="480" y="1040"/>
                  </a:lnTo>
                  <a:lnTo>
                    <a:pt x="429" y="1040"/>
                  </a:lnTo>
                  <a:lnTo>
                    <a:pt x="378" y="1038"/>
                  </a:lnTo>
                  <a:lnTo>
                    <a:pt x="328" y="1035"/>
                  </a:lnTo>
                  <a:lnTo>
                    <a:pt x="280" y="1030"/>
                  </a:lnTo>
                  <a:lnTo>
                    <a:pt x="233" y="1025"/>
                  </a:lnTo>
                  <a:lnTo>
                    <a:pt x="190" y="1018"/>
                  </a:lnTo>
                  <a:lnTo>
                    <a:pt x="150" y="1011"/>
                  </a:lnTo>
                  <a:lnTo>
                    <a:pt x="114" y="1001"/>
                  </a:lnTo>
                  <a:lnTo>
                    <a:pt x="81" y="991"/>
                  </a:lnTo>
                  <a:lnTo>
                    <a:pt x="53" y="979"/>
                  </a:lnTo>
                  <a:lnTo>
                    <a:pt x="30" y="966"/>
                  </a:lnTo>
                  <a:lnTo>
                    <a:pt x="14" y="952"/>
                  </a:lnTo>
                  <a:lnTo>
                    <a:pt x="3" y="937"/>
                  </a:lnTo>
                  <a:lnTo>
                    <a:pt x="0" y="920"/>
                  </a:lnTo>
                  <a:lnTo>
                    <a:pt x="3" y="886"/>
                  </a:lnTo>
                  <a:lnTo>
                    <a:pt x="12" y="850"/>
                  </a:lnTo>
                  <a:lnTo>
                    <a:pt x="27" y="813"/>
                  </a:lnTo>
                  <a:lnTo>
                    <a:pt x="48" y="776"/>
                  </a:lnTo>
                  <a:lnTo>
                    <a:pt x="73" y="740"/>
                  </a:lnTo>
                  <a:lnTo>
                    <a:pt x="103" y="704"/>
                  </a:lnTo>
                  <a:lnTo>
                    <a:pt x="137" y="670"/>
                  </a:lnTo>
                  <a:lnTo>
                    <a:pt x="175" y="640"/>
                  </a:lnTo>
                  <a:lnTo>
                    <a:pt x="217" y="611"/>
                  </a:lnTo>
                  <a:lnTo>
                    <a:pt x="262" y="586"/>
                  </a:lnTo>
                  <a:lnTo>
                    <a:pt x="311" y="566"/>
                  </a:lnTo>
                  <a:lnTo>
                    <a:pt x="362" y="550"/>
                  </a:lnTo>
                  <a:lnTo>
                    <a:pt x="330" y="525"/>
                  </a:lnTo>
                  <a:lnTo>
                    <a:pt x="302" y="496"/>
                  </a:lnTo>
                  <a:lnTo>
                    <a:pt x="277" y="463"/>
                  </a:lnTo>
                  <a:lnTo>
                    <a:pt x="256" y="427"/>
                  </a:lnTo>
                  <a:lnTo>
                    <a:pt x="239" y="389"/>
                  </a:lnTo>
                  <a:lnTo>
                    <a:pt x="226" y="348"/>
                  </a:lnTo>
                  <a:lnTo>
                    <a:pt x="218" y="309"/>
                  </a:lnTo>
                  <a:lnTo>
                    <a:pt x="215" y="269"/>
                  </a:lnTo>
                  <a:lnTo>
                    <a:pt x="218" y="229"/>
                  </a:lnTo>
                  <a:lnTo>
                    <a:pt x="226" y="191"/>
                  </a:lnTo>
                  <a:lnTo>
                    <a:pt x="240" y="155"/>
                  </a:lnTo>
                  <a:lnTo>
                    <a:pt x="258" y="123"/>
                  </a:lnTo>
                  <a:lnTo>
                    <a:pt x="280" y="93"/>
                  </a:lnTo>
                  <a:lnTo>
                    <a:pt x="307" y="67"/>
                  </a:lnTo>
                  <a:lnTo>
                    <a:pt x="336" y="44"/>
                  </a:lnTo>
                  <a:lnTo>
                    <a:pt x="368" y="25"/>
                  </a:lnTo>
                  <a:lnTo>
                    <a:pt x="404" y="12"/>
                  </a:lnTo>
                  <a:lnTo>
                    <a:pt x="440" y="4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7" name="Freeform 49"/>
            <p:cNvSpPr>
              <a:spLocks noEditPoints="1"/>
            </p:cNvSpPr>
            <p:nvPr/>
          </p:nvSpPr>
          <p:spPr bwMode="auto">
            <a:xfrm>
              <a:off x="7753350" y="1485900"/>
              <a:ext cx="190500" cy="206375"/>
            </a:xfrm>
            <a:custGeom>
              <a:avLst/>
              <a:gdLst>
                <a:gd name="T0" fmla="*/ 458 w 960"/>
                <a:gd name="T1" fmla="*/ 626 h 1038"/>
                <a:gd name="T2" fmla="*/ 346 w 960"/>
                <a:gd name="T3" fmla="*/ 902 h 1038"/>
                <a:gd name="T4" fmla="*/ 615 w 960"/>
                <a:gd name="T5" fmla="*/ 902 h 1038"/>
                <a:gd name="T6" fmla="*/ 503 w 960"/>
                <a:gd name="T7" fmla="*/ 626 h 1038"/>
                <a:gd name="T8" fmla="*/ 526 w 960"/>
                <a:gd name="T9" fmla="*/ 581 h 1038"/>
                <a:gd name="T10" fmla="*/ 480 w 960"/>
                <a:gd name="T11" fmla="*/ 587 h 1038"/>
                <a:gd name="T12" fmla="*/ 413 w 960"/>
                <a:gd name="T13" fmla="*/ 575 h 1038"/>
                <a:gd name="T14" fmla="*/ 520 w 960"/>
                <a:gd name="T15" fmla="*/ 2 h 1038"/>
                <a:gd name="T16" fmla="*/ 592 w 960"/>
                <a:gd name="T17" fmla="*/ 25 h 1038"/>
                <a:gd name="T18" fmla="*/ 654 w 960"/>
                <a:gd name="T19" fmla="*/ 65 h 1038"/>
                <a:gd name="T20" fmla="*/ 702 w 960"/>
                <a:gd name="T21" fmla="*/ 122 h 1038"/>
                <a:gd name="T22" fmla="*/ 734 w 960"/>
                <a:gd name="T23" fmla="*/ 191 h 1038"/>
                <a:gd name="T24" fmla="*/ 746 w 960"/>
                <a:gd name="T25" fmla="*/ 268 h 1038"/>
                <a:gd name="T26" fmla="*/ 735 w 960"/>
                <a:gd name="T27" fmla="*/ 348 h 1038"/>
                <a:gd name="T28" fmla="*/ 705 w 960"/>
                <a:gd name="T29" fmla="*/ 425 h 1038"/>
                <a:gd name="T30" fmla="*/ 658 w 960"/>
                <a:gd name="T31" fmla="*/ 494 h 1038"/>
                <a:gd name="T32" fmla="*/ 599 w 960"/>
                <a:gd name="T33" fmla="*/ 547 h 1038"/>
                <a:gd name="T34" fmla="*/ 698 w 960"/>
                <a:gd name="T35" fmla="*/ 585 h 1038"/>
                <a:gd name="T36" fmla="*/ 785 w 960"/>
                <a:gd name="T37" fmla="*/ 638 h 1038"/>
                <a:gd name="T38" fmla="*/ 858 w 960"/>
                <a:gd name="T39" fmla="*/ 703 h 1038"/>
                <a:gd name="T40" fmla="*/ 913 w 960"/>
                <a:gd name="T41" fmla="*/ 774 h 1038"/>
                <a:gd name="T42" fmla="*/ 948 w 960"/>
                <a:gd name="T43" fmla="*/ 849 h 1038"/>
                <a:gd name="T44" fmla="*/ 960 w 960"/>
                <a:gd name="T45" fmla="*/ 920 h 1038"/>
                <a:gd name="T46" fmla="*/ 946 w 960"/>
                <a:gd name="T47" fmla="*/ 951 h 1038"/>
                <a:gd name="T48" fmla="*/ 907 w 960"/>
                <a:gd name="T49" fmla="*/ 977 h 1038"/>
                <a:gd name="T50" fmla="*/ 847 w 960"/>
                <a:gd name="T51" fmla="*/ 1000 h 1038"/>
                <a:gd name="T52" fmla="*/ 770 w 960"/>
                <a:gd name="T53" fmla="*/ 1017 h 1038"/>
                <a:gd name="T54" fmla="*/ 681 w 960"/>
                <a:gd name="T55" fmla="*/ 1029 h 1038"/>
                <a:gd name="T56" fmla="*/ 583 w 960"/>
                <a:gd name="T57" fmla="*/ 1036 h 1038"/>
                <a:gd name="T58" fmla="*/ 480 w 960"/>
                <a:gd name="T59" fmla="*/ 1038 h 1038"/>
                <a:gd name="T60" fmla="*/ 379 w 960"/>
                <a:gd name="T61" fmla="*/ 1036 h 1038"/>
                <a:gd name="T62" fmla="*/ 281 w 960"/>
                <a:gd name="T63" fmla="*/ 1029 h 1038"/>
                <a:gd name="T64" fmla="*/ 191 w 960"/>
                <a:gd name="T65" fmla="*/ 1017 h 1038"/>
                <a:gd name="T66" fmla="*/ 113 w 960"/>
                <a:gd name="T67" fmla="*/ 1000 h 1038"/>
                <a:gd name="T68" fmla="*/ 54 w 960"/>
                <a:gd name="T69" fmla="*/ 977 h 1038"/>
                <a:gd name="T70" fmla="*/ 14 w 960"/>
                <a:gd name="T71" fmla="*/ 951 h 1038"/>
                <a:gd name="T72" fmla="*/ 0 w 960"/>
                <a:gd name="T73" fmla="*/ 920 h 1038"/>
                <a:gd name="T74" fmla="*/ 13 w 960"/>
                <a:gd name="T75" fmla="*/ 849 h 1038"/>
                <a:gd name="T76" fmla="*/ 48 w 960"/>
                <a:gd name="T77" fmla="*/ 774 h 1038"/>
                <a:gd name="T78" fmla="*/ 104 w 960"/>
                <a:gd name="T79" fmla="*/ 703 h 1038"/>
                <a:gd name="T80" fmla="*/ 176 w 960"/>
                <a:gd name="T81" fmla="*/ 638 h 1038"/>
                <a:gd name="T82" fmla="*/ 263 w 960"/>
                <a:gd name="T83" fmla="*/ 585 h 1038"/>
                <a:gd name="T84" fmla="*/ 362 w 960"/>
                <a:gd name="T85" fmla="*/ 547 h 1038"/>
                <a:gd name="T86" fmla="*/ 302 w 960"/>
                <a:gd name="T87" fmla="*/ 494 h 1038"/>
                <a:gd name="T88" fmla="*/ 256 w 960"/>
                <a:gd name="T89" fmla="*/ 425 h 1038"/>
                <a:gd name="T90" fmla="*/ 227 w 960"/>
                <a:gd name="T91" fmla="*/ 348 h 1038"/>
                <a:gd name="T92" fmla="*/ 216 w 960"/>
                <a:gd name="T93" fmla="*/ 268 h 1038"/>
                <a:gd name="T94" fmla="*/ 227 w 960"/>
                <a:gd name="T95" fmla="*/ 191 h 1038"/>
                <a:gd name="T96" fmla="*/ 258 w 960"/>
                <a:gd name="T97" fmla="*/ 122 h 1038"/>
                <a:gd name="T98" fmla="*/ 307 w 960"/>
                <a:gd name="T99" fmla="*/ 65 h 1038"/>
                <a:gd name="T100" fmla="*/ 369 w 960"/>
                <a:gd name="T101" fmla="*/ 25 h 1038"/>
                <a:gd name="T102" fmla="*/ 441 w 960"/>
                <a:gd name="T103" fmla="*/ 2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1038">
                  <a:moveTo>
                    <a:pt x="413" y="575"/>
                  </a:moveTo>
                  <a:lnTo>
                    <a:pt x="458" y="626"/>
                  </a:lnTo>
                  <a:lnTo>
                    <a:pt x="460" y="626"/>
                  </a:lnTo>
                  <a:lnTo>
                    <a:pt x="346" y="902"/>
                  </a:lnTo>
                  <a:lnTo>
                    <a:pt x="480" y="1038"/>
                  </a:lnTo>
                  <a:lnTo>
                    <a:pt x="615" y="902"/>
                  </a:lnTo>
                  <a:lnTo>
                    <a:pt x="502" y="626"/>
                  </a:lnTo>
                  <a:lnTo>
                    <a:pt x="503" y="626"/>
                  </a:lnTo>
                  <a:lnTo>
                    <a:pt x="547" y="575"/>
                  </a:lnTo>
                  <a:lnTo>
                    <a:pt x="526" y="581"/>
                  </a:lnTo>
                  <a:lnTo>
                    <a:pt x="503" y="586"/>
                  </a:lnTo>
                  <a:lnTo>
                    <a:pt x="480" y="587"/>
                  </a:lnTo>
                  <a:lnTo>
                    <a:pt x="447" y="583"/>
                  </a:lnTo>
                  <a:lnTo>
                    <a:pt x="413" y="575"/>
                  </a:lnTo>
                  <a:close/>
                  <a:moveTo>
                    <a:pt x="480" y="0"/>
                  </a:moveTo>
                  <a:lnTo>
                    <a:pt x="520" y="2"/>
                  </a:lnTo>
                  <a:lnTo>
                    <a:pt x="557" y="11"/>
                  </a:lnTo>
                  <a:lnTo>
                    <a:pt x="592" y="25"/>
                  </a:lnTo>
                  <a:lnTo>
                    <a:pt x="625" y="42"/>
                  </a:lnTo>
                  <a:lnTo>
                    <a:pt x="654" y="65"/>
                  </a:lnTo>
                  <a:lnTo>
                    <a:pt x="681" y="91"/>
                  </a:lnTo>
                  <a:lnTo>
                    <a:pt x="702" y="122"/>
                  </a:lnTo>
                  <a:lnTo>
                    <a:pt x="721" y="155"/>
                  </a:lnTo>
                  <a:lnTo>
                    <a:pt x="734" y="191"/>
                  </a:lnTo>
                  <a:lnTo>
                    <a:pt x="742" y="228"/>
                  </a:lnTo>
                  <a:lnTo>
                    <a:pt x="746" y="268"/>
                  </a:lnTo>
                  <a:lnTo>
                    <a:pt x="742" y="307"/>
                  </a:lnTo>
                  <a:lnTo>
                    <a:pt x="735" y="348"/>
                  </a:lnTo>
                  <a:lnTo>
                    <a:pt x="722" y="387"/>
                  </a:lnTo>
                  <a:lnTo>
                    <a:pt x="705" y="425"/>
                  </a:lnTo>
                  <a:lnTo>
                    <a:pt x="683" y="461"/>
                  </a:lnTo>
                  <a:lnTo>
                    <a:pt x="658" y="494"/>
                  </a:lnTo>
                  <a:lnTo>
                    <a:pt x="630" y="523"/>
                  </a:lnTo>
                  <a:lnTo>
                    <a:pt x="599" y="547"/>
                  </a:lnTo>
                  <a:lnTo>
                    <a:pt x="650" y="564"/>
                  </a:lnTo>
                  <a:lnTo>
                    <a:pt x="698" y="585"/>
                  </a:lnTo>
                  <a:lnTo>
                    <a:pt x="743" y="610"/>
                  </a:lnTo>
                  <a:lnTo>
                    <a:pt x="785" y="638"/>
                  </a:lnTo>
                  <a:lnTo>
                    <a:pt x="823" y="670"/>
                  </a:lnTo>
                  <a:lnTo>
                    <a:pt x="858" y="703"/>
                  </a:lnTo>
                  <a:lnTo>
                    <a:pt x="888" y="738"/>
                  </a:lnTo>
                  <a:lnTo>
                    <a:pt x="913" y="774"/>
                  </a:lnTo>
                  <a:lnTo>
                    <a:pt x="933" y="812"/>
                  </a:lnTo>
                  <a:lnTo>
                    <a:pt x="948" y="849"/>
                  </a:lnTo>
                  <a:lnTo>
                    <a:pt x="957" y="885"/>
                  </a:lnTo>
                  <a:lnTo>
                    <a:pt x="960" y="920"/>
                  </a:lnTo>
                  <a:lnTo>
                    <a:pt x="957" y="936"/>
                  </a:lnTo>
                  <a:lnTo>
                    <a:pt x="946" y="951"/>
                  </a:lnTo>
                  <a:lnTo>
                    <a:pt x="930" y="965"/>
                  </a:lnTo>
                  <a:lnTo>
                    <a:pt x="907" y="977"/>
                  </a:lnTo>
                  <a:lnTo>
                    <a:pt x="879" y="989"/>
                  </a:lnTo>
                  <a:lnTo>
                    <a:pt x="847" y="1000"/>
                  </a:lnTo>
                  <a:lnTo>
                    <a:pt x="810" y="1009"/>
                  </a:lnTo>
                  <a:lnTo>
                    <a:pt x="770" y="1017"/>
                  </a:lnTo>
                  <a:lnTo>
                    <a:pt x="727" y="1023"/>
                  </a:lnTo>
                  <a:lnTo>
                    <a:pt x="681" y="1029"/>
                  </a:lnTo>
                  <a:lnTo>
                    <a:pt x="632" y="1033"/>
                  </a:lnTo>
                  <a:lnTo>
                    <a:pt x="583" y="1036"/>
                  </a:lnTo>
                  <a:lnTo>
                    <a:pt x="532" y="1038"/>
                  </a:lnTo>
                  <a:lnTo>
                    <a:pt x="480" y="1038"/>
                  </a:lnTo>
                  <a:lnTo>
                    <a:pt x="429" y="1038"/>
                  </a:lnTo>
                  <a:lnTo>
                    <a:pt x="379" y="1036"/>
                  </a:lnTo>
                  <a:lnTo>
                    <a:pt x="328" y="1033"/>
                  </a:lnTo>
                  <a:lnTo>
                    <a:pt x="281" y="1029"/>
                  </a:lnTo>
                  <a:lnTo>
                    <a:pt x="234" y="1023"/>
                  </a:lnTo>
                  <a:lnTo>
                    <a:pt x="191" y="1017"/>
                  </a:lnTo>
                  <a:lnTo>
                    <a:pt x="150" y="1009"/>
                  </a:lnTo>
                  <a:lnTo>
                    <a:pt x="113" y="1000"/>
                  </a:lnTo>
                  <a:lnTo>
                    <a:pt x="81" y="989"/>
                  </a:lnTo>
                  <a:lnTo>
                    <a:pt x="54" y="977"/>
                  </a:lnTo>
                  <a:lnTo>
                    <a:pt x="31" y="965"/>
                  </a:lnTo>
                  <a:lnTo>
                    <a:pt x="14" y="951"/>
                  </a:lnTo>
                  <a:lnTo>
                    <a:pt x="4" y="936"/>
                  </a:lnTo>
                  <a:lnTo>
                    <a:pt x="0" y="920"/>
                  </a:lnTo>
                  <a:lnTo>
                    <a:pt x="3" y="885"/>
                  </a:lnTo>
                  <a:lnTo>
                    <a:pt x="13" y="849"/>
                  </a:lnTo>
                  <a:lnTo>
                    <a:pt x="28" y="812"/>
                  </a:lnTo>
                  <a:lnTo>
                    <a:pt x="48" y="774"/>
                  </a:lnTo>
                  <a:lnTo>
                    <a:pt x="73" y="738"/>
                  </a:lnTo>
                  <a:lnTo>
                    <a:pt x="104" y="703"/>
                  </a:lnTo>
                  <a:lnTo>
                    <a:pt x="138" y="670"/>
                  </a:lnTo>
                  <a:lnTo>
                    <a:pt x="176" y="638"/>
                  </a:lnTo>
                  <a:lnTo>
                    <a:pt x="218" y="610"/>
                  </a:lnTo>
                  <a:lnTo>
                    <a:pt x="263" y="585"/>
                  </a:lnTo>
                  <a:lnTo>
                    <a:pt x="311" y="564"/>
                  </a:lnTo>
                  <a:lnTo>
                    <a:pt x="362" y="547"/>
                  </a:lnTo>
                  <a:lnTo>
                    <a:pt x="330" y="523"/>
                  </a:lnTo>
                  <a:lnTo>
                    <a:pt x="302" y="494"/>
                  </a:lnTo>
                  <a:lnTo>
                    <a:pt x="277" y="461"/>
                  </a:lnTo>
                  <a:lnTo>
                    <a:pt x="256" y="425"/>
                  </a:lnTo>
                  <a:lnTo>
                    <a:pt x="239" y="387"/>
                  </a:lnTo>
                  <a:lnTo>
                    <a:pt x="227" y="348"/>
                  </a:lnTo>
                  <a:lnTo>
                    <a:pt x="218" y="307"/>
                  </a:lnTo>
                  <a:lnTo>
                    <a:pt x="216" y="268"/>
                  </a:lnTo>
                  <a:lnTo>
                    <a:pt x="218" y="228"/>
                  </a:lnTo>
                  <a:lnTo>
                    <a:pt x="227" y="191"/>
                  </a:lnTo>
                  <a:lnTo>
                    <a:pt x="240" y="155"/>
                  </a:lnTo>
                  <a:lnTo>
                    <a:pt x="258" y="122"/>
                  </a:lnTo>
                  <a:lnTo>
                    <a:pt x="281" y="91"/>
                  </a:lnTo>
                  <a:lnTo>
                    <a:pt x="307" y="65"/>
                  </a:lnTo>
                  <a:lnTo>
                    <a:pt x="337" y="42"/>
                  </a:lnTo>
                  <a:lnTo>
                    <a:pt x="369" y="25"/>
                  </a:lnTo>
                  <a:lnTo>
                    <a:pt x="404" y="11"/>
                  </a:lnTo>
                  <a:lnTo>
                    <a:pt x="441" y="2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8" name="Freeform 50"/>
            <p:cNvSpPr>
              <a:spLocks noEditPoints="1"/>
            </p:cNvSpPr>
            <p:nvPr/>
          </p:nvSpPr>
          <p:spPr bwMode="auto">
            <a:xfrm>
              <a:off x="7693025" y="1104900"/>
              <a:ext cx="703263" cy="641350"/>
            </a:xfrm>
            <a:custGeom>
              <a:avLst/>
              <a:gdLst>
                <a:gd name="T0" fmla="*/ 2318 w 3541"/>
                <a:gd name="T1" fmla="*/ 1852 h 3228"/>
                <a:gd name="T2" fmla="*/ 2044 w 3541"/>
                <a:gd name="T3" fmla="*/ 2296 h 3228"/>
                <a:gd name="T4" fmla="*/ 2141 w 3541"/>
                <a:gd name="T5" fmla="*/ 2825 h 3228"/>
                <a:gd name="T6" fmla="*/ 2553 w 3541"/>
                <a:gd name="T7" fmla="*/ 3140 h 3228"/>
                <a:gd name="T8" fmla="*/ 3084 w 3541"/>
                <a:gd name="T9" fmla="*/ 3091 h 3228"/>
                <a:gd name="T10" fmla="*/ 3432 w 3541"/>
                <a:gd name="T11" fmla="*/ 2706 h 3228"/>
                <a:gd name="T12" fmla="*/ 3432 w 3541"/>
                <a:gd name="T13" fmla="*/ 2167 h 3228"/>
                <a:gd name="T14" fmla="*/ 3084 w 3541"/>
                <a:gd name="T15" fmla="*/ 1781 h 3228"/>
                <a:gd name="T16" fmla="*/ 645 w 3541"/>
                <a:gd name="T17" fmla="*/ 1716 h 3228"/>
                <a:gd name="T18" fmla="*/ 206 w 3541"/>
                <a:gd name="T19" fmla="*/ 1992 h 3228"/>
                <a:gd name="T20" fmla="*/ 61 w 3541"/>
                <a:gd name="T21" fmla="*/ 2506 h 3228"/>
                <a:gd name="T22" fmla="*/ 295 w 3541"/>
                <a:gd name="T23" fmla="*/ 2977 h 3228"/>
                <a:gd name="T24" fmla="*/ 783 w 3541"/>
                <a:gd name="T25" fmla="*/ 3169 h 3228"/>
                <a:gd name="T26" fmla="*/ 1273 w 3541"/>
                <a:gd name="T27" fmla="*/ 2977 h 3228"/>
                <a:gd name="T28" fmla="*/ 1506 w 3541"/>
                <a:gd name="T29" fmla="*/ 2506 h 3228"/>
                <a:gd name="T30" fmla="*/ 1360 w 3541"/>
                <a:gd name="T31" fmla="*/ 1992 h 3228"/>
                <a:gd name="T32" fmla="*/ 921 w 3541"/>
                <a:gd name="T33" fmla="*/ 1716 h 3228"/>
                <a:gd name="T34" fmla="*/ 1106 w 3541"/>
                <a:gd name="T35" fmla="*/ 1647 h 3228"/>
                <a:gd name="T36" fmla="*/ 1452 w 3541"/>
                <a:gd name="T37" fmla="*/ 2024 h 3228"/>
                <a:gd name="T38" fmla="*/ 1562 w 3541"/>
                <a:gd name="T39" fmla="*/ 2519 h 3228"/>
                <a:gd name="T40" fmla="*/ 1977 w 3541"/>
                <a:gd name="T41" fmla="*/ 2519 h 3228"/>
                <a:gd name="T42" fmla="*/ 2087 w 3541"/>
                <a:gd name="T43" fmla="*/ 2024 h 3228"/>
                <a:gd name="T44" fmla="*/ 2435 w 3541"/>
                <a:gd name="T45" fmla="*/ 1647 h 3228"/>
                <a:gd name="T46" fmla="*/ 2138 w 3541"/>
                <a:gd name="T47" fmla="*/ 1491 h 3228"/>
                <a:gd name="T48" fmla="*/ 1640 w 3541"/>
                <a:gd name="T49" fmla="*/ 1574 h 3228"/>
                <a:gd name="T50" fmla="*/ 1770 w 3541"/>
                <a:gd name="T51" fmla="*/ 58 h 3228"/>
                <a:gd name="T52" fmla="*/ 1282 w 3541"/>
                <a:gd name="T53" fmla="*/ 251 h 3228"/>
                <a:gd name="T54" fmla="*/ 1049 w 3541"/>
                <a:gd name="T55" fmla="*/ 722 h 3228"/>
                <a:gd name="T56" fmla="*/ 1193 w 3541"/>
                <a:gd name="T57" fmla="*/ 1236 h 3228"/>
                <a:gd name="T58" fmla="*/ 1632 w 3541"/>
                <a:gd name="T59" fmla="*/ 1513 h 3228"/>
                <a:gd name="T60" fmla="*/ 2154 w 3541"/>
                <a:gd name="T61" fmla="*/ 1415 h 3228"/>
                <a:gd name="T62" fmla="*/ 2466 w 3541"/>
                <a:gd name="T63" fmla="*/ 998 h 3228"/>
                <a:gd name="T64" fmla="*/ 2418 w 3541"/>
                <a:gd name="T65" fmla="*/ 461 h 3228"/>
                <a:gd name="T66" fmla="*/ 2037 w 3541"/>
                <a:gd name="T67" fmla="*/ 110 h 3228"/>
                <a:gd name="T68" fmla="*/ 1911 w 3541"/>
                <a:gd name="T69" fmla="*/ 13 h 3228"/>
                <a:gd name="T70" fmla="*/ 2369 w 3541"/>
                <a:gd name="T71" fmla="*/ 282 h 3228"/>
                <a:gd name="T72" fmla="*/ 2553 w 3541"/>
                <a:gd name="T73" fmla="*/ 793 h 3228"/>
                <a:gd name="T74" fmla="*/ 2371 w 3541"/>
                <a:gd name="T75" fmla="*/ 1299 h 3228"/>
                <a:gd name="T76" fmla="*/ 2689 w 3541"/>
                <a:gd name="T77" fmla="*/ 1647 h 3228"/>
                <a:gd name="T78" fmla="*/ 3208 w 3541"/>
                <a:gd name="T79" fmla="*/ 1789 h 3228"/>
                <a:gd name="T80" fmla="*/ 3513 w 3541"/>
                <a:gd name="T81" fmla="*/ 2225 h 3228"/>
                <a:gd name="T82" fmla="*/ 3465 w 3541"/>
                <a:gd name="T83" fmla="*/ 2775 h 3228"/>
                <a:gd name="T84" fmla="*/ 3092 w 3541"/>
                <a:gd name="T85" fmla="*/ 3152 h 3228"/>
                <a:gd name="T86" fmla="*/ 2547 w 3541"/>
                <a:gd name="T87" fmla="*/ 3200 h 3228"/>
                <a:gd name="T88" fmla="*/ 2113 w 3541"/>
                <a:gd name="T89" fmla="*/ 2886 h 3228"/>
                <a:gd name="T90" fmla="*/ 1770 w 3541"/>
                <a:gd name="T91" fmla="*/ 2671 h 3228"/>
                <a:gd name="T92" fmla="*/ 1427 w 3541"/>
                <a:gd name="T93" fmla="*/ 2886 h 3228"/>
                <a:gd name="T94" fmla="*/ 994 w 3541"/>
                <a:gd name="T95" fmla="*/ 3200 h 3228"/>
                <a:gd name="T96" fmla="*/ 448 w 3541"/>
                <a:gd name="T97" fmla="*/ 3152 h 3228"/>
                <a:gd name="T98" fmla="*/ 76 w 3541"/>
                <a:gd name="T99" fmla="*/ 2775 h 3228"/>
                <a:gd name="T100" fmla="*/ 28 w 3541"/>
                <a:gd name="T101" fmla="*/ 2225 h 3228"/>
                <a:gd name="T102" fmla="*/ 332 w 3541"/>
                <a:gd name="T103" fmla="*/ 1789 h 3228"/>
                <a:gd name="T104" fmla="*/ 850 w 3541"/>
                <a:gd name="T105" fmla="*/ 1647 h 3228"/>
                <a:gd name="T106" fmla="*/ 1169 w 3541"/>
                <a:gd name="T107" fmla="*/ 1299 h 3228"/>
                <a:gd name="T108" fmla="*/ 987 w 3541"/>
                <a:gd name="T109" fmla="*/ 793 h 3228"/>
                <a:gd name="T110" fmla="*/ 1172 w 3541"/>
                <a:gd name="T111" fmla="*/ 282 h 3228"/>
                <a:gd name="T112" fmla="*/ 1629 w 3541"/>
                <a:gd name="T113" fmla="*/ 13 h 3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41" h="3228">
                  <a:moveTo>
                    <a:pt x="2756" y="1703"/>
                  </a:moveTo>
                  <a:lnTo>
                    <a:pt x="2686" y="1706"/>
                  </a:lnTo>
                  <a:lnTo>
                    <a:pt x="2619" y="1716"/>
                  </a:lnTo>
                  <a:lnTo>
                    <a:pt x="2553" y="1731"/>
                  </a:lnTo>
                  <a:lnTo>
                    <a:pt x="2490" y="1754"/>
                  </a:lnTo>
                  <a:lnTo>
                    <a:pt x="2429" y="1781"/>
                  </a:lnTo>
                  <a:lnTo>
                    <a:pt x="2372" y="1814"/>
                  </a:lnTo>
                  <a:lnTo>
                    <a:pt x="2318" y="1852"/>
                  </a:lnTo>
                  <a:lnTo>
                    <a:pt x="2268" y="1895"/>
                  </a:lnTo>
                  <a:lnTo>
                    <a:pt x="2221" y="1942"/>
                  </a:lnTo>
                  <a:lnTo>
                    <a:pt x="2179" y="1992"/>
                  </a:lnTo>
                  <a:lnTo>
                    <a:pt x="2141" y="2047"/>
                  </a:lnTo>
                  <a:lnTo>
                    <a:pt x="2109" y="2105"/>
                  </a:lnTo>
                  <a:lnTo>
                    <a:pt x="2082" y="2167"/>
                  </a:lnTo>
                  <a:lnTo>
                    <a:pt x="2060" y="2230"/>
                  </a:lnTo>
                  <a:lnTo>
                    <a:pt x="2044" y="2296"/>
                  </a:lnTo>
                  <a:lnTo>
                    <a:pt x="2035" y="2365"/>
                  </a:lnTo>
                  <a:lnTo>
                    <a:pt x="2031" y="2436"/>
                  </a:lnTo>
                  <a:lnTo>
                    <a:pt x="2035" y="2506"/>
                  </a:lnTo>
                  <a:lnTo>
                    <a:pt x="2044" y="2575"/>
                  </a:lnTo>
                  <a:lnTo>
                    <a:pt x="2060" y="2641"/>
                  </a:lnTo>
                  <a:lnTo>
                    <a:pt x="2082" y="2706"/>
                  </a:lnTo>
                  <a:lnTo>
                    <a:pt x="2109" y="2767"/>
                  </a:lnTo>
                  <a:lnTo>
                    <a:pt x="2141" y="2825"/>
                  </a:lnTo>
                  <a:lnTo>
                    <a:pt x="2179" y="2880"/>
                  </a:lnTo>
                  <a:lnTo>
                    <a:pt x="2221" y="2930"/>
                  </a:lnTo>
                  <a:lnTo>
                    <a:pt x="2268" y="2977"/>
                  </a:lnTo>
                  <a:lnTo>
                    <a:pt x="2318" y="3020"/>
                  </a:lnTo>
                  <a:lnTo>
                    <a:pt x="2372" y="3058"/>
                  </a:lnTo>
                  <a:lnTo>
                    <a:pt x="2429" y="3091"/>
                  </a:lnTo>
                  <a:lnTo>
                    <a:pt x="2490" y="3118"/>
                  </a:lnTo>
                  <a:lnTo>
                    <a:pt x="2553" y="3140"/>
                  </a:lnTo>
                  <a:lnTo>
                    <a:pt x="2619" y="3156"/>
                  </a:lnTo>
                  <a:lnTo>
                    <a:pt x="2686" y="3166"/>
                  </a:lnTo>
                  <a:lnTo>
                    <a:pt x="2756" y="3169"/>
                  </a:lnTo>
                  <a:lnTo>
                    <a:pt x="2826" y="3166"/>
                  </a:lnTo>
                  <a:lnTo>
                    <a:pt x="2894" y="3156"/>
                  </a:lnTo>
                  <a:lnTo>
                    <a:pt x="2960" y="3140"/>
                  </a:lnTo>
                  <a:lnTo>
                    <a:pt x="3023" y="3118"/>
                  </a:lnTo>
                  <a:lnTo>
                    <a:pt x="3084" y="3091"/>
                  </a:lnTo>
                  <a:lnTo>
                    <a:pt x="3141" y="3058"/>
                  </a:lnTo>
                  <a:lnTo>
                    <a:pt x="3195" y="3020"/>
                  </a:lnTo>
                  <a:lnTo>
                    <a:pt x="3246" y="2977"/>
                  </a:lnTo>
                  <a:lnTo>
                    <a:pt x="3292" y="2930"/>
                  </a:lnTo>
                  <a:lnTo>
                    <a:pt x="3335" y="2880"/>
                  </a:lnTo>
                  <a:lnTo>
                    <a:pt x="3371" y="2825"/>
                  </a:lnTo>
                  <a:lnTo>
                    <a:pt x="3404" y="2767"/>
                  </a:lnTo>
                  <a:lnTo>
                    <a:pt x="3432" y="2706"/>
                  </a:lnTo>
                  <a:lnTo>
                    <a:pt x="3453" y="2641"/>
                  </a:lnTo>
                  <a:lnTo>
                    <a:pt x="3469" y="2575"/>
                  </a:lnTo>
                  <a:lnTo>
                    <a:pt x="3479" y="2506"/>
                  </a:lnTo>
                  <a:lnTo>
                    <a:pt x="3482" y="2436"/>
                  </a:lnTo>
                  <a:lnTo>
                    <a:pt x="3479" y="2365"/>
                  </a:lnTo>
                  <a:lnTo>
                    <a:pt x="3469" y="2296"/>
                  </a:lnTo>
                  <a:lnTo>
                    <a:pt x="3453" y="2230"/>
                  </a:lnTo>
                  <a:lnTo>
                    <a:pt x="3432" y="2167"/>
                  </a:lnTo>
                  <a:lnTo>
                    <a:pt x="3404" y="2105"/>
                  </a:lnTo>
                  <a:lnTo>
                    <a:pt x="3371" y="2047"/>
                  </a:lnTo>
                  <a:lnTo>
                    <a:pt x="3335" y="1992"/>
                  </a:lnTo>
                  <a:lnTo>
                    <a:pt x="3292" y="1942"/>
                  </a:lnTo>
                  <a:lnTo>
                    <a:pt x="3246" y="1895"/>
                  </a:lnTo>
                  <a:lnTo>
                    <a:pt x="3195" y="1852"/>
                  </a:lnTo>
                  <a:lnTo>
                    <a:pt x="3141" y="1814"/>
                  </a:lnTo>
                  <a:lnTo>
                    <a:pt x="3084" y="1781"/>
                  </a:lnTo>
                  <a:lnTo>
                    <a:pt x="3023" y="1754"/>
                  </a:lnTo>
                  <a:lnTo>
                    <a:pt x="2960" y="1731"/>
                  </a:lnTo>
                  <a:lnTo>
                    <a:pt x="2894" y="1716"/>
                  </a:lnTo>
                  <a:lnTo>
                    <a:pt x="2826" y="1706"/>
                  </a:lnTo>
                  <a:lnTo>
                    <a:pt x="2756" y="1703"/>
                  </a:lnTo>
                  <a:close/>
                  <a:moveTo>
                    <a:pt x="783" y="1703"/>
                  </a:moveTo>
                  <a:lnTo>
                    <a:pt x="713" y="1706"/>
                  </a:lnTo>
                  <a:lnTo>
                    <a:pt x="645" y="1716"/>
                  </a:lnTo>
                  <a:lnTo>
                    <a:pt x="580" y="1731"/>
                  </a:lnTo>
                  <a:lnTo>
                    <a:pt x="517" y="1754"/>
                  </a:lnTo>
                  <a:lnTo>
                    <a:pt x="456" y="1781"/>
                  </a:lnTo>
                  <a:lnTo>
                    <a:pt x="399" y="1814"/>
                  </a:lnTo>
                  <a:lnTo>
                    <a:pt x="345" y="1852"/>
                  </a:lnTo>
                  <a:lnTo>
                    <a:pt x="295" y="1895"/>
                  </a:lnTo>
                  <a:lnTo>
                    <a:pt x="248" y="1942"/>
                  </a:lnTo>
                  <a:lnTo>
                    <a:pt x="206" y="1992"/>
                  </a:lnTo>
                  <a:lnTo>
                    <a:pt x="168" y="2047"/>
                  </a:lnTo>
                  <a:lnTo>
                    <a:pt x="136" y="2105"/>
                  </a:lnTo>
                  <a:lnTo>
                    <a:pt x="109" y="2167"/>
                  </a:lnTo>
                  <a:lnTo>
                    <a:pt x="87" y="2230"/>
                  </a:lnTo>
                  <a:lnTo>
                    <a:pt x="71" y="2296"/>
                  </a:lnTo>
                  <a:lnTo>
                    <a:pt x="61" y="2365"/>
                  </a:lnTo>
                  <a:lnTo>
                    <a:pt x="58" y="2436"/>
                  </a:lnTo>
                  <a:lnTo>
                    <a:pt x="61" y="2506"/>
                  </a:lnTo>
                  <a:lnTo>
                    <a:pt x="71" y="2575"/>
                  </a:lnTo>
                  <a:lnTo>
                    <a:pt x="87" y="2641"/>
                  </a:lnTo>
                  <a:lnTo>
                    <a:pt x="109" y="2706"/>
                  </a:lnTo>
                  <a:lnTo>
                    <a:pt x="136" y="2767"/>
                  </a:lnTo>
                  <a:lnTo>
                    <a:pt x="168" y="2825"/>
                  </a:lnTo>
                  <a:lnTo>
                    <a:pt x="206" y="2880"/>
                  </a:lnTo>
                  <a:lnTo>
                    <a:pt x="248" y="2930"/>
                  </a:lnTo>
                  <a:lnTo>
                    <a:pt x="295" y="2977"/>
                  </a:lnTo>
                  <a:lnTo>
                    <a:pt x="345" y="3020"/>
                  </a:lnTo>
                  <a:lnTo>
                    <a:pt x="399" y="3058"/>
                  </a:lnTo>
                  <a:lnTo>
                    <a:pt x="456" y="3091"/>
                  </a:lnTo>
                  <a:lnTo>
                    <a:pt x="517" y="3118"/>
                  </a:lnTo>
                  <a:lnTo>
                    <a:pt x="580" y="3140"/>
                  </a:lnTo>
                  <a:lnTo>
                    <a:pt x="645" y="3156"/>
                  </a:lnTo>
                  <a:lnTo>
                    <a:pt x="713" y="3166"/>
                  </a:lnTo>
                  <a:lnTo>
                    <a:pt x="783" y="3169"/>
                  </a:lnTo>
                  <a:lnTo>
                    <a:pt x="853" y="3166"/>
                  </a:lnTo>
                  <a:lnTo>
                    <a:pt x="921" y="3156"/>
                  </a:lnTo>
                  <a:lnTo>
                    <a:pt x="987" y="3140"/>
                  </a:lnTo>
                  <a:lnTo>
                    <a:pt x="1050" y="3118"/>
                  </a:lnTo>
                  <a:lnTo>
                    <a:pt x="1110" y="3091"/>
                  </a:lnTo>
                  <a:lnTo>
                    <a:pt x="1168" y="3058"/>
                  </a:lnTo>
                  <a:lnTo>
                    <a:pt x="1222" y="3020"/>
                  </a:lnTo>
                  <a:lnTo>
                    <a:pt x="1273" y="2977"/>
                  </a:lnTo>
                  <a:lnTo>
                    <a:pt x="1318" y="2930"/>
                  </a:lnTo>
                  <a:lnTo>
                    <a:pt x="1360" y="2880"/>
                  </a:lnTo>
                  <a:lnTo>
                    <a:pt x="1398" y="2825"/>
                  </a:lnTo>
                  <a:lnTo>
                    <a:pt x="1430" y="2767"/>
                  </a:lnTo>
                  <a:lnTo>
                    <a:pt x="1459" y="2706"/>
                  </a:lnTo>
                  <a:lnTo>
                    <a:pt x="1480" y="2641"/>
                  </a:lnTo>
                  <a:lnTo>
                    <a:pt x="1495" y="2575"/>
                  </a:lnTo>
                  <a:lnTo>
                    <a:pt x="1506" y="2506"/>
                  </a:lnTo>
                  <a:lnTo>
                    <a:pt x="1509" y="2436"/>
                  </a:lnTo>
                  <a:lnTo>
                    <a:pt x="1506" y="2365"/>
                  </a:lnTo>
                  <a:lnTo>
                    <a:pt x="1495" y="2296"/>
                  </a:lnTo>
                  <a:lnTo>
                    <a:pt x="1480" y="2230"/>
                  </a:lnTo>
                  <a:lnTo>
                    <a:pt x="1459" y="2167"/>
                  </a:lnTo>
                  <a:lnTo>
                    <a:pt x="1430" y="2105"/>
                  </a:lnTo>
                  <a:lnTo>
                    <a:pt x="1398" y="2047"/>
                  </a:lnTo>
                  <a:lnTo>
                    <a:pt x="1360" y="1992"/>
                  </a:lnTo>
                  <a:lnTo>
                    <a:pt x="1318" y="1942"/>
                  </a:lnTo>
                  <a:lnTo>
                    <a:pt x="1273" y="1895"/>
                  </a:lnTo>
                  <a:lnTo>
                    <a:pt x="1222" y="1852"/>
                  </a:lnTo>
                  <a:lnTo>
                    <a:pt x="1168" y="1814"/>
                  </a:lnTo>
                  <a:lnTo>
                    <a:pt x="1110" y="1781"/>
                  </a:lnTo>
                  <a:lnTo>
                    <a:pt x="1050" y="1754"/>
                  </a:lnTo>
                  <a:lnTo>
                    <a:pt x="987" y="1731"/>
                  </a:lnTo>
                  <a:lnTo>
                    <a:pt x="921" y="1716"/>
                  </a:lnTo>
                  <a:lnTo>
                    <a:pt x="853" y="1706"/>
                  </a:lnTo>
                  <a:lnTo>
                    <a:pt x="783" y="1703"/>
                  </a:lnTo>
                  <a:close/>
                  <a:moveTo>
                    <a:pt x="1250" y="1384"/>
                  </a:moveTo>
                  <a:lnTo>
                    <a:pt x="1213" y="1430"/>
                  </a:lnTo>
                  <a:lnTo>
                    <a:pt x="1179" y="1480"/>
                  </a:lnTo>
                  <a:lnTo>
                    <a:pt x="1150" y="1533"/>
                  </a:lnTo>
                  <a:lnTo>
                    <a:pt x="1125" y="1588"/>
                  </a:lnTo>
                  <a:lnTo>
                    <a:pt x="1106" y="1647"/>
                  </a:lnTo>
                  <a:lnTo>
                    <a:pt x="1091" y="1707"/>
                  </a:lnTo>
                  <a:lnTo>
                    <a:pt x="1153" y="1738"/>
                  </a:lnTo>
                  <a:lnTo>
                    <a:pt x="1213" y="1774"/>
                  </a:lnTo>
                  <a:lnTo>
                    <a:pt x="1270" y="1815"/>
                  </a:lnTo>
                  <a:lnTo>
                    <a:pt x="1322" y="1861"/>
                  </a:lnTo>
                  <a:lnTo>
                    <a:pt x="1370" y="1911"/>
                  </a:lnTo>
                  <a:lnTo>
                    <a:pt x="1413" y="1966"/>
                  </a:lnTo>
                  <a:lnTo>
                    <a:pt x="1452" y="2024"/>
                  </a:lnTo>
                  <a:lnTo>
                    <a:pt x="1487" y="2086"/>
                  </a:lnTo>
                  <a:lnTo>
                    <a:pt x="1515" y="2150"/>
                  </a:lnTo>
                  <a:lnTo>
                    <a:pt x="1537" y="2218"/>
                  </a:lnTo>
                  <a:lnTo>
                    <a:pt x="1553" y="2289"/>
                  </a:lnTo>
                  <a:lnTo>
                    <a:pt x="1563" y="2361"/>
                  </a:lnTo>
                  <a:lnTo>
                    <a:pt x="1566" y="2436"/>
                  </a:lnTo>
                  <a:lnTo>
                    <a:pt x="1565" y="2478"/>
                  </a:lnTo>
                  <a:lnTo>
                    <a:pt x="1562" y="2519"/>
                  </a:lnTo>
                  <a:lnTo>
                    <a:pt x="1613" y="2533"/>
                  </a:lnTo>
                  <a:lnTo>
                    <a:pt x="1663" y="2544"/>
                  </a:lnTo>
                  <a:lnTo>
                    <a:pt x="1716" y="2551"/>
                  </a:lnTo>
                  <a:lnTo>
                    <a:pt x="1770" y="2553"/>
                  </a:lnTo>
                  <a:lnTo>
                    <a:pt x="1824" y="2551"/>
                  </a:lnTo>
                  <a:lnTo>
                    <a:pt x="1876" y="2544"/>
                  </a:lnTo>
                  <a:lnTo>
                    <a:pt x="1928" y="2533"/>
                  </a:lnTo>
                  <a:lnTo>
                    <a:pt x="1977" y="2519"/>
                  </a:lnTo>
                  <a:lnTo>
                    <a:pt x="1974" y="2478"/>
                  </a:lnTo>
                  <a:lnTo>
                    <a:pt x="1973" y="2436"/>
                  </a:lnTo>
                  <a:lnTo>
                    <a:pt x="1976" y="2361"/>
                  </a:lnTo>
                  <a:lnTo>
                    <a:pt x="1987" y="2289"/>
                  </a:lnTo>
                  <a:lnTo>
                    <a:pt x="2003" y="2218"/>
                  </a:lnTo>
                  <a:lnTo>
                    <a:pt x="2026" y="2150"/>
                  </a:lnTo>
                  <a:lnTo>
                    <a:pt x="2054" y="2086"/>
                  </a:lnTo>
                  <a:lnTo>
                    <a:pt x="2087" y="2024"/>
                  </a:lnTo>
                  <a:lnTo>
                    <a:pt x="2126" y="1966"/>
                  </a:lnTo>
                  <a:lnTo>
                    <a:pt x="2171" y="1911"/>
                  </a:lnTo>
                  <a:lnTo>
                    <a:pt x="2218" y="1861"/>
                  </a:lnTo>
                  <a:lnTo>
                    <a:pt x="2271" y="1815"/>
                  </a:lnTo>
                  <a:lnTo>
                    <a:pt x="2327" y="1774"/>
                  </a:lnTo>
                  <a:lnTo>
                    <a:pt x="2386" y="1738"/>
                  </a:lnTo>
                  <a:lnTo>
                    <a:pt x="2450" y="1707"/>
                  </a:lnTo>
                  <a:lnTo>
                    <a:pt x="2435" y="1647"/>
                  </a:lnTo>
                  <a:lnTo>
                    <a:pt x="2414" y="1588"/>
                  </a:lnTo>
                  <a:lnTo>
                    <a:pt x="2390" y="1533"/>
                  </a:lnTo>
                  <a:lnTo>
                    <a:pt x="2360" y="1480"/>
                  </a:lnTo>
                  <a:lnTo>
                    <a:pt x="2327" y="1430"/>
                  </a:lnTo>
                  <a:lnTo>
                    <a:pt x="2289" y="1384"/>
                  </a:lnTo>
                  <a:lnTo>
                    <a:pt x="2242" y="1424"/>
                  </a:lnTo>
                  <a:lnTo>
                    <a:pt x="2191" y="1460"/>
                  </a:lnTo>
                  <a:lnTo>
                    <a:pt x="2138" y="1491"/>
                  </a:lnTo>
                  <a:lnTo>
                    <a:pt x="2082" y="1518"/>
                  </a:lnTo>
                  <a:lnTo>
                    <a:pt x="2023" y="1542"/>
                  </a:lnTo>
                  <a:lnTo>
                    <a:pt x="1962" y="1561"/>
                  </a:lnTo>
                  <a:lnTo>
                    <a:pt x="1900" y="1574"/>
                  </a:lnTo>
                  <a:lnTo>
                    <a:pt x="1836" y="1582"/>
                  </a:lnTo>
                  <a:lnTo>
                    <a:pt x="1770" y="1585"/>
                  </a:lnTo>
                  <a:lnTo>
                    <a:pt x="1704" y="1582"/>
                  </a:lnTo>
                  <a:lnTo>
                    <a:pt x="1640" y="1574"/>
                  </a:lnTo>
                  <a:lnTo>
                    <a:pt x="1577" y="1561"/>
                  </a:lnTo>
                  <a:lnTo>
                    <a:pt x="1517" y="1542"/>
                  </a:lnTo>
                  <a:lnTo>
                    <a:pt x="1459" y="1518"/>
                  </a:lnTo>
                  <a:lnTo>
                    <a:pt x="1402" y="1491"/>
                  </a:lnTo>
                  <a:lnTo>
                    <a:pt x="1348" y="1460"/>
                  </a:lnTo>
                  <a:lnTo>
                    <a:pt x="1298" y="1424"/>
                  </a:lnTo>
                  <a:lnTo>
                    <a:pt x="1250" y="1384"/>
                  </a:lnTo>
                  <a:close/>
                  <a:moveTo>
                    <a:pt x="1770" y="58"/>
                  </a:moveTo>
                  <a:lnTo>
                    <a:pt x="1700" y="62"/>
                  </a:lnTo>
                  <a:lnTo>
                    <a:pt x="1632" y="72"/>
                  </a:lnTo>
                  <a:lnTo>
                    <a:pt x="1566" y="88"/>
                  </a:lnTo>
                  <a:lnTo>
                    <a:pt x="1503" y="110"/>
                  </a:lnTo>
                  <a:lnTo>
                    <a:pt x="1442" y="138"/>
                  </a:lnTo>
                  <a:lnTo>
                    <a:pt x="1385" y="171"/>
                  </a:lnTo>
                  <a:lnTo>
                    <a:pt x="1331" y="208"/>
                  </a:lnTo>
                  <a:lnTo>
                    <a:pt x="1282" y="251"/>
                  </a:lnTo>
                  <a:lnTo>
                    <a:pt x="1235" y="297"/>
                  </a:lnTo>
                  <a:lnTo>
                    <a:pt x="1193" y="349"/>
                  </a:lnTo>
                  <a:lnTo>
                    <a:pt x="1155" y="403"/>
                  </a:lnTo>
                  <a:lnTo>
                    <a:pt x="1123" y="461"/>
                  </a:lnTo>
                  <a:lnTo>
                    <a:pt x="1096" y="522"/>
                  </a:lnTo>
                  <a:lnTo>
                    <a:pt x="1074" y="587"/>
                  </a:lnTo>
                  <a:lnTo>
                    <a:pt x="1058" y="653"/>
                  </a:lnTo>
                  <a:lnTo>
                    <a:pt x="1049" y="722"/>
                  </a:lnTo>
                  <a:lnTo>
                    <a:pt x="1045" y="793"/>
                  </a:lnTo>
                  <a:lnTo>
                    <a:pt x="1049" y="863"/>
                  </a:lnTo>
                  <a:lnTo>
                    <a:pt x="1058" y="931"/>
                  </a:lnTo>
                  <a:lnTo>
                    <a:pt x="1074" y="998"/>
                  </a:lnTo>
                  <a:lnTo>
                    <a:pt x="1096" y="1062"/>
                  </a:lnTo>
                  <a:lnTo>
                    <a:pt x="1123" y="1123"/>
                  </a:lnTo>
                  <a:lnTo>
                    <a:pt x="1155" y="1181"/>
                  </a:lnTo>
                  <a:lnTo>
                    <a:pt x="1193" y="1236"/>
                  </a:lnTo>
                  <a:lnTo>
                    <a:pt x="1235" y="1287"/>
                  </a:lnTo>
                  <a:lnTo>
                    <a:pt x="1282" y="1334"/>
                  </a:lnTo>
                  <a:lnTo>
                    <a:pt x="1331" y="1377"/>
                  </a:lnTo>
                  <a:lnTo>
                    <a:pt x="1385" y="1415"/>
                  </a:lnTo>
                  <a:lnTo>
                    <a:pt x="1442" y="1448"/>
                  </a:lnTo>
                  <a:lnTo>
                    <a:pt x="1503" y="1475"/>
                  </a:lnTo>
                  <a:lnTo>
                    <a:pt x="1566" y="1497"/>
                  </a:lnTo>
                  <a:lnTo>
                    <a:pt x="1632" y="1513"/>
                  </a:lnTo>
                  <a:lnTo>
                    <a:pt x="1700" y="1523"/>
                  </a:lnTo>
                  <a:lnTo>
                    <a:pt x="1770" y="1526"/>
                  </a:lnTo>
                  <a:lnTo>
                    <a:pt x="1839" y="1523"/>
                  </a:lnTo>
                  <a:lnTo>
                    <a:pt x="1907" y="1513"/>
                  </a:lnTo>
                  <a:lnTo>
                    <a:pt x="1973" y="1497"/>
                  </a:lnTo>
                  <a:lnTo>
                    <a:pt x="2037" y="1475"/>
                  </a:lnTo>
                  <a:lnTo>
                    <a:pt x="2097" y="1448"/>
                  </a:lnTo>
                  <a:lnTo>
                    <a:pt x="2154" y="1415"/>
                  </a:lnTo>
                  <a:lnTo>
                    <a:pt x="2208" y="1377"/>
                  </a:lnTo>
                  <a:lnTo>
                    <a:pt x="2259" y="1334"/>
                  </a:lnTo>
                  <a:lnTo>
                    <a:pt x="2305" y="1287"/>
                  </a:lnTo>
                  <a:lnTo>
                    <a:pt x="2347" y="1236"/>
                  </a:lnTo>
                  <a:lnTo>
                    <a:pt x="2385" y="1181"/>
                  </a:lnTo>
                  <a:lnTo>
                    <a:pt x="2418" y="1123"/>
                  </a:lnTo>
                  <a:lnTo>
                    <a:pt x="2445" y="1062"/>
                  </a:lnTo>
                  <a:lnTo>
                    <a:pt x="2466" y="998"/>
                  </a:lnTo>
                  <a:lnTo>
                    <a:pt x="2482" y="931"/>
                  </a:lnTo>
                  <a:lnTo>
                    <a:pt x="2492" y="863"/>
                  </a:lnTo>
                  <a:lnTo>
                    <a:pt x="2495" y="793"/>
                  </a:lnTo>
                  <a:lnTo>
                    <a:pt x="2492" y="722"/>
                  </a:lnTo>
                  <a:lnTo>
                    <a:pt x="2482" y="653"/>
                  </a:lnTo>
                  <a:lnTo>
                    <a:pt x="2466" y="587"/>
                  </a:lnTo>
                  <a:lnTo>
                    <a:pt x="2445" y="522"/>
                  </a:lnTo>
                  <a:lnTo>
                    <a:pt x="2418" y="461"/>
                  </a:lnTo>
                  <a:lnTo>
                    <a:pt x="2385" y="403"/>
                  </a:lnTo>
                  <a:lnTo>
                    <a:pt x="2347" y="349"/>
                  </a:lnTo>
                  <a:lnTo>
                    <a:pt x="2305" y="297"/>
                  </a:lnTo>
                  <a:lnTo>
                    <a:pt x="2259" y="251"/>
                  </a:lnTo>
                  <a:lnTo>
                    <a:pt x="2208" y="208"/>
                  </a:lnTo>
                  <a:lnTo>
                    <a:pt x="2154" y="171"/>
                  </a:lnTo>
                  <a:lnTo>
                    <a:pt x="2097" y="138"/>
                  </a:lnTo>
                  <a:lnTo>
                    <a:pt x="2037" y="110"/>
                  </a:lnTo>
                  <a:lnTo>
                    <a:pt x="1973" y="88"/>
                  </a:lnTo>
                  <a:lnTo>
                    <a:pt x="1907" y="72"/>
                  </a:lnTo>
                  <a:lnTo>
                    <a:pt x="1839" y="62"/>
                  </a:lnTo>
                  <a:lnTo>
                    <a:pt x="1770" y="58"/>
                  </a:lnTo>
                  <a:close/>
                  <a:moveTo>
                    <a:pt x="1770" y="0"/>
                  </a:moveTo>
                  <a:lnTo>
                    <a:pt x="1770" y="0"/>
                  </a:lnTo>
                  <a:lnTo>
                    <a:pt x="1841" y="3"/>
                  </a:lnTo>
                  <a:lnTo>
                    <a:pt x="1911" y="13"/>
                  </a:lnTo>
                  <a:lnTo>
                    <a:pt x="1978" y="28"/>
                  </a:lnTo>
                  <a:lnTo>
                    <a:pt x="2043" y="50"/>
                  </a:lnTo>
                  <a:lnTo>
                    <a:pt x="2106" y="76"/>
                  </a:lnTo>
                  <a:lnTo>
                    <a:pt x="2165" y="109"/>
                  </a:lnTo>
                  <a:lnTo>
                    <a:pt x="2221" y="145"/>
                  </a:lnTo>
                  <a:lnTo>
                    <a:pt x="2275" y="186"/>
                  </a:lnTo>
                  <a:lnTo>
                    <a:pt x="2324" y="232"/>
                  </a:lnTo>
                  <a:lnTo>
                    <a:pt x="2369" y="282"/>
                  </a:lnTo>
                  <a:lnTo>
                    <a:pt x="2410" y="336"/>
                  </a:lnTo>
                  <a:lnTo>
                    <a:pt x="2447" y="392"/>
                  </a:lnTo>
                  <a:lnTo>
                    <a:pt x="2478" y="453"/>
                  </a:lnTo>
                  <a:lnTo>
                    <a:pt x="2505" y="517"/>
                  </a:lnTo>
                  <a:lnTo>
                    <a:pt x="2525" y="582"/>
                  </a:lnTo>
                  <a:lnTo>
                    <a:pt x="2542" y="650"/>
                  </a:lnTo>
                  <a:lnTo>
                    <a:pt x="2550" y="721"/>
                  </a:lnTo>
                  <a:lnTo>
                    <a:pt x="2553" y="793"/>
                  </a:lnTo>
                  <a:lnTo>
                    <a:pt x="2550" y="864"/>
                  </a:lnTo>
                  <a:lnTo>
                    <a:pt x="2542" y="934"/>
                  </a:lnTo>
                  <a:lnTo>
                    <a:pt x="2525" y="1001"/>
                  </a:lnTo>
                  <a:lnTo>
                    <a:pt x="2505" y="1067"/>
                  </a:lnTo>
                  <a:lnTo>
                    <a:pt x="2479" y="1130"/>
                  </a:lnTo>
                  <a:lnTo>
                    <a:pt x="2448" y="1190"/>
                  </a:lnTo>
                  <a:lnTo>
                    <a:pt x="2412" y="1247"/>
                  </a:lnTo>
                  <a:lnTo>
                    <a:pt x="2371" y="1299"/>
                  </a:lnTo>
                  <a:lnTo>
                    <a:pt x="2415" y="1353"/>
                  </a:lnTo>
                  <a:lnTo>
                    <a:pt x="2454" y="1410"/>
                  </a:lnTo>
                  <a:lnTo>
                    <a:pt x="2489" y="1470"/>
                  </a:lnTo>
                  <a:lnTo>
                    <a:pt x="2518" y="1534"/>
                  </a:lnTo>
                  <a:lnTo>
                    <a:pt x="2543" y="1600"/>
                  </a:lnTo>
                  <a:lnTo>
                    <a:pt x="2561" y="1670"/>
                  </a:lnTo>
                  <a:lnTo>
                    <a:pt x="2625" y="1656"/>
                  </a:lnTo>
                  <a:lnTo>
                    <a:pt x="2689" y="1647"/>
                  </a:lnTo>
                  <a:lnTo>
                    <a:pt x="2756" y="1644"/>
                  </a:lnTo>
                  <a:lnTo>
                    <a:pt x="2828" y="1647"/>
                  </a:lnTo>
                  <a:lnTo>
                    <a:pt x="2898" y="1656"/>
                  </a:lnTo>
                  <a:lnTo>
                    <a:pt x="2965" y="1672"/>
                  </a:lnTo>
                  <a:lnTo>
                    <a:pt x="3029" y="1693"/>
                  </a:lnTo>
                  <a:lnTo>
                    <a:pt x="3092" y="1720"/>
                  </a:lnTo>
                  <a:lnTo>
                    <a:pt x="3151" y="1752"/>
                  </a:lnTo>
                  <a:lnTo>
                    <a:pt x="3208" y="1789"/>
                  </a:lnTo>
                  <a:lnTo>
                    <a:pt x="3261" y="1830"/>
                  </a:lnTo>
                  <a:lnTo>
                    <a:pt x="3311" y="1876"/>
                  </a:lnTo>
                  <a:lnTo>
                    <a:pt x="3356" y="1925"/>
                  </a:lnTo>
                  <a:lnTo>
                    <a:pt x="3397" y="1979"/>
                  </a:lnTo>
                  <a:lnTo>
                    <a:pt x="3433" y="2037"/>
                  </a:lnTo>
                  <a:lnTo>
                    <a:pt x="3465" y="2097"/>
                  </a:lnTo>
                  <a:lnTo>
                    <a:pt x="3491" y="2160"/>
                  </a:lnTo>
                  <a:lnTo>
                    <a:pt x="3513" y="2225"/>
                  </a:lnTo>
                  <a:lnTo>
                    <a:pt x="3528" y="2293"/>
                  </a:lnTo>
                  <a:lnTo>
                    <a:pt x="3537" y="2364"/>
                  </a:lnTo>
                  <a:lnTo>
                    <a:pt x="3541" y="2436"/>
                  </a:lnTo>
                  <a:lnTo>
                    <a:pt x="3537" y="2508"/>
                  </a:lnTo>
                  <a:lnTo>
                    <a:pt x="3528" y="2578"/>
                  </a:lnTo>
                  <a:lnTo>
                    <a:pt x="3513" y="2647"/>
                  </a:lnTo>
                  <a:lnTo>
                    <a:pt x="3491" y="2712"/>
                  </a:lnTo>
                  <a:lnTo>
                    <a:pt x="3465" y="2775"/>
                  </a:lnTo>
                  <a:lnTo>
                    <a:pt x="3433" y="2835"/>
                  </a:lnTo>
                  <a:lnTo>
                    <a:pt x="3397" y="2892"/>
                  </a:lnTo>
                  <a:lnTo>
                    <a:pt x="3356" y="2946"/>
                  </a:lnTo>
                  <a:lnTo>
                    <a:pt x="3311" y="2996"/>
                  </a:lnTo>
                  <a:lnTo>
                    <a:pt x="3261" y="3042"/>
                  </a:lnTo>
                  <a:lnTo>
                    <a:pt x="3208" y="3083"/>
                  </a:lnTo>
                  <a:lnTo>
                    <a:pt x="3151" y="3120"/>
                  </a:lnTo>
                  <a:lnTo>
                    <a:pt x="3092" y="3152"/>
                  </a:lnTo>
                  <a:lnTo>
                    <a:pt x="3029" y="3179"/>
                  </a:lnTo>
                  <a:lnTo>
                    <a:pt x="2965" y="3200"/>
                  </a:lnTo>
                  <a:lnTo>
                    <a:pt x="2898" y="3215"/>
                  </a:lnTo>
                  <a:lnTo>
                    <a:pt x="2828" y="3225"/>
                  </a:lnTo>
                  <a:lnTo>
                    <a:pt x="2756" y="3228"/>
                  </a:lnTo>
                  <a:lnTo>
                    <a:pt x="2684" y="3225"/>
                  </a:lnTo>
                  <a:lnTo>
                    <a:pt x="2615" y="3215"/>
                  </a:lnTo>
                  <a:lnTo>
                    <a:pt x="2547" y="3200"/>
                  </a:lnTo>
                  <a:lnTo>
                    <a:pt x="2481" y="3178"/>
                  </a:lnTo>
                  <a:lnTo>
                    <a:pt x="2418" y="3151"/>
                  </a:lnTo>
                  <a:lnTo>
                    <a:pt x="2358" y="3118"/>
                  </a:lnTo>
                  <a:lnTo>
                    <a:pt x="2301" y="3080"/>
                  </a:lnTo>
                  <a:lnTo>
                    <a:pt x="2248" y="3038"/>
                  </a:lnTo>
                  <a:lnTo>
                    <a:pt x="2199" y="2991"/>
                  </a:lnTo>
                  <a:lnTo>
                    <a:pt x="2153" y="2940"/>
                  </a:lnTo>
                  <a:lnTo>
                    <a:pt x="2113" y="2886"/>
                  </a:lnTo>
                  <a:lnTo>
                    <a:pt x="2077" y="2828"/>
                  </a:lnTo>
                  <a:lnTo>
                    <a:pt x="2045" y="2767"/>
                  </a:lnTo>
                  <a:lnTo>
                    <a:pt x="2019" y="2702"/>
                  </a:lnTo>
                  <a:lnTo>
                    <a:pt x="1999" y="2636"/>
                  </a:lnTo>
                  <a:lnTo>
                    <a:pt x="1944" y="2650"/>
                  </a:lnTo>
                  <a:lnTo>
                    <a:pt x="1888" y="2661"/>
                  </a:lnTo>
                  <a:lnTo>
                    <a:pt x="1830" y="2668"/>
                  </a:lnTo>
                  <a:lnTo>
                    <a:pt x="1770" y="2671"/>
                  </a:lnTo>
                  <a:lnTo>
                    <a:pt x="1711" y="2668"/>
                  </a:lnTo>
                  <a:lnTo>
                    <a:pt x="1653" y="2661"/>
                  </a:lnTo>
                  <a:lnTo>
                    <a:pt x="1597" y="2650"/>
                  </a:lnTo>
                  <a:lnTo>
                    <a:pt x="1542" y="2636"/>
                  </a:lnTo>
                  <a:lnTo>
                    <a:pt x="1521" y="2702"/>
                  </a:lnTo>
                  <a:lnTo>
                    <a:pt x="1495" y="2767"/>
                  </a:lnTo>
                  <a:lnTo>
                    <a:pt x="1464" y="2828"/>
                  </a:lnTo>
                  <a:lnTo>
                    <a:pt x="1427" y="2886"/>
                  </a:lnTo>
                  <a:lnTo>
                    <a:pt x="1386" y="2940"/>
                  </a:lnTo>
                  <a:lnTo>
                    <a:pt x="1341" y="2991"/>
                  </a:lnTo>
                  <a:lnTo>
                    <a:pt x="1291" y="3038"/>
                  </a:lnTo>
                  <a:lnTo>
                    <a:pt x="1238" y="3080"/>
                  </a:lnTo>
                  <a:lnTo>
                    <a:pt x="1182" y="3118"/>
                  </a:lnTo>
                  <a:lnTo>
                    <a:pt x="1122" y="3151"/>
                  </a:lnTo>
                  <a:lnTo>
                    <a:pt x="1059" y="3178"/>
                  </a:lnTo>
                  <a:lnTo>
                    <a:pt x="994" y="3200"/>
                  </a:lnTo>
                  <a:lnTo>
                    <a:pt x="926" y="3215"/>
                  </a:lnTo>
                  <a:lnTo>
                    <a:pt x="855" y="3225"/>
                  </a:lnTo>
                  <a:lnTo>
                    <a:pt x="783" y="3228"/>
                  </a:lnTo>
                  <a:lnTo>
                    <a:pt x="712" y="3225"/>
                  </a:lnTo>
                  <a:lnTo>
                    <a:pt x="643" y="3215"/>
                  </a:lnTo>
                  <a:lnTo>
                    <a:pt x="575" y="3200"/>
                  </a:lnTo>
                  <a:lnTo>
                    <a:pt x="510" y="3179"/>
                  </a:lnTo>
                  <a:lnTo>
                    <a:pt x="448" y="3152"/>
                  </a:lnTo>
                  <a:lnTo>
                    <a:pt x="388" y="3120"/>
                  </a:lnTo>
                  <a:lnTo>
                    <a:pt x="332" y="3083"/>
                  </a:lnTo>
                  <a:lnTo>
                    <a:pt x="279" y="3042"/>
                  </a:lnTo>
                  <a:lnTo>
                    <a:pt x="230" y="2996"/>
                  </a:lnTo>
                  <a:lnTo>
                    <a:pt x="184" y="2946"/>
                  </a:lnTo>
                  <a:lnTo>
                    <a:pt x="143" y="2892"/>
                  </a:lnTo>
                  <a:lnTo>
                    <a:pt x="107" y="2835"/>
                  </a:lnTo>
                  <a:lnTo>
                    <a:pt x="76" y="2775"/>
                  </a:lnTo>
                  <a:lnTo>
                    <a:pt x="50" y="2712"/>
                  </a:lnTo>
                  <a:lnTo>
                    <a:pt x="28" y="2647"/>
                  </a:lnTo>
                  <a:lnTo>
                    <a:pt x="13" y="2578"/>
                  </a:lnTo>
                  <a:lnTo>
                    <a:pt x="3" y="2508"/>
                  </a:lnTo>
                  <a:lnTo>
                    <a:pt x="0" y="2436"/>
                  </a:lnTo>
                  <a:lnTo>
                    <a:pt x="3" y="2364"/>
                  </a:lnTo>
                  <a:lnTo>
                    <a:pt x="13" y="2293"/>
                  </a:lnTo>
                  <a:lnTo>
                    <a:pt x="28" y="2225"/>
                  </a:lnTo>
                  <a:lnTo>
                    <a:pt x="50" y="2160"/>
                  </a:lnTo>
                  <a:lnTo>
                    <a:pt x="76" y="2097"/>
                  </a:lnTo>
                  <a:lnTo>
                    <a:pt x="107" y="2037"/>
                  </a:lnTo>
                  <a:lnTo>
                    <a:pt x="143" y="1979"/>
                  </a:lnTo>
                  <a:lnTo>
                    <a:pt x="184" y="1925"/>
                  </a:lnTo>
                  <a:lnTo>
                    <a:pt x="230" y="1876"/>
                  </a:lnTo>
                  <a:lnTo>
                    <a:pt x="279" y="1830"/>
                  </a:lnTo>
                  <a:lnTo>
                    <a:pt x="332" y="1789"/>
                  </a:lnTo>
                  <a:lnTo>
                    <a:pt x="388" y="1752"/>
                  </a:lnTo>
                  <a:lnTo>
                    <a:pt x="448" y="1720"/>
                  </a:lnTo>
                  <a:lnTo>
                    <a:pt x="510" y="1693"/>
                  </a:lnTo>
                  <a:lnTo>
                    <a:pt x="575" y="1672"/>
                  </a:lnTo>
                  <a:lnTo>
                    <a:pt x="643" y="1656"/>
                  </a:lnTo>
                  <a:lnTo>
                    <a:pt x="712" y="1647"/>
                  </a:lnTo>
                  <a:lnTo>
                    <a:pt x="783" y="1644"/>
                  </a:lnTo>
                  <a:lnTo>
                    <a:pt x="850" y="1647"/>
                  </a:lnTo>
                  <a:lnTo>
                    <a:pt x="916" y="1656"/>
                  </a:lnTo>
                  <a:lnTo>
                    <a:pt x="980" y="1670"/>
                  </a:lnTo>
                  <a:lnTo>
                    <a:pt x="998" y="1600"/>
                  </a:lnTo>
                  <a:lnTo>
                    <a:pt x="1022" y="1534"/>
                  </a:lnTo>
                  <a:lnTo>
                    <a:pt x="1052" y="1470"/>
                  </a:lnTo>
                  <a:lnTo>
                    <a:pt x="1086" y="1410"/>
                  </a:lnTo>
                  <a:lnTo>
                    <a:pt x="1125" y="1353"/>
                  </a:lnTo>
                  <a:lnTo>
                    <a:pt x="1169" y="1299"/>
                  </a:lnTo>
                  <a:lnTo>
                    <a:pt x="1128" y="1247"/>
                  </a:lnTo>
                  <a:lnTo>
                    <a:pt x="1093" y="1190"/>
                  </a:lnTo>
                  <a:lnTo>
                    <a:pt x="1062" y="1130"/>
                  </a:lnTo>
                  <a:lnTo>
                    <a:pt x="1036" y="1067"/>
                  </a:lnTo>
                  <a:lnTo>
                    <a:pt x="1014" y="1001"/>
                  </a:lnTo>
                  <a:lnTo>
                    <a:pt x="999" y="934"/>
                  </a:lnTo>
                  <a:lnTo>
                    <a:pt x="990" y="864"/>
                  </a:lnTo>
                  <a:lnTo>
                    <a:pt x="987" y="793"/>
                  </a:lnTo>
                  <a:lnTo>
                    <a:pt x="990" y="721"/>
                  </a:lnTo>
                  <a:lnTo>
                    <a:pt x="1000" y="650"/>
                  </a:lnTo>
                  <a:lnTo>
                    <a:pt x="1015" y="582"/>
                  </a:lnTo>
                  <a:lnTo>
                    <a:pt x="1036" y="517"/>
                  </a:lnTo>
                  <a:lnTo>
                    <a:pt x="1063" y="453"/>
                  </a:lnTo>
                  <a:lnTo>
                    <a:pt x="1094" y="392"/>
                  </a:lnTo>
                  <a:lnTo>
                    <a:pt x="1131" y="336"/>
                  </a:lnTo>
                  <a:lnTo>
                    <a:pt x="1172" y="282"/>
                  </a:lnTo>
                  <a:lnTo>
                    <a:pt x="1217" y="232"/>
                  </a:lnTo>
                  <a:lnTo>
                    <a:pt x="1265" y="186"/>
                  </a:lnTo>
                  <a:lnTo>
                    <a:pt x="1318" y="145"/>
                  </a:lnTo>
                  <a:lnTo>
                    <a:pt x="1375" y="109"/>
                  </a:lnTo>
                  <a:lnTo>
                    <a:pt x="1435" y="76"/>
                  </a:lnTo>
                  <a:lnTo>
                    <a:pt x="1497" y="50"/>
                  </a:lnTo>
                  <a:lnTo>
                    <a:pt x="1562" y="28"/>
                  </a:lnTo>
                  <a:lnTo>
                    <a:pt x="1629" y="13"/>
                  </a:lnTo>
                  <a:lnTo>
                    <a:pt x="1699" y="3"/>
                  </a:lnTo>
                  <a:lnTo>
                    <a:pt x="17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  <p:sp>
          <p:nvSpPr>
            <p:cNvPr id="139" name="Freeform 51"/>
            <p:cNvSpPr>
              <a:spLocks noEditPoints="1"/>
            </p:cNvSpPr>
            <p:nvPr/>
          </p:nvSpPr>
          <p:spPr bwMode="auto">
            <a:xfrm>
              <a:off x="8145463" y="1485900"/>
              <a:ext cx="190500" cy="206375"/>
            </a:xfrm>
            <a:custGeom>
              <a:avLst/>
              <a:gdLst>
                <a:gd name="T0" fmla="*/ 458 w 960"/>
                <a:gd name="T1" fmla="*/ 626 h 1038"/>
                <a:gd name="T2" fmla="*/ 347 w 960"/>
                <a:gd name="T3" fmla="*/ 902 h 1038"/>
                <a:gd name="T4" fmla="*/ 615 w 960"/>
                <a:gd name="T5" fmla="*/ 902 h 1038"/>
                <a:gd name="T6" fmla="*/ 503 w 960"/>
                <a:gd name="T7" fmla="*/ 626 h 1038"/>
                <a:gd name="T8" fmla="*/ 526 w 960"/>
                <a:gd name="T9" fmla="*/ 581 h 1038"/>
                <a:gd name="T10" fmla="*/ 480 w 960"/>
                <a:gd name="T11" fmla="*/ 587 h 1038"/>
                <a:gd name="T12" fmla="*/ 414 w 960"/>
                <a:gd name="T13" fmla="*/ 575 h 1038"/>
                <a:gd name="T14" fmla="*/ 519 w 960"/>
                <a:gd name="T15" fmla="*/ 2 h 1038"/>
                <a:gd name="T16" fmla="*/ 592 w 960"/>
                <a:gd name="T17" fmla="*/ 25 h 1038"/>
                <a:gd name="T18" fmla="*/ 654 w 960"/>
                <a:gd name="T19" fmla="*/ 65 h 1038"/>
                <a:gd name="T20" fmla="*/ 703 w 960"/>
                <a:gd name="T21" fmla="*/ 122 h 1038"/>
                <a:gd name="T22" fmla="*/ 735 w 960"/>
                <a:gd name="T23" fmla="*/ 191 h 1038"/>
                <a:gd name="T24" fmla="*/ 746 w 960"/>
                <a:gd name="T25" fmla="*/ 268 h 1038"/>
                <a:gd name="T26" fmla="*/ 735 w 960"/>
                <a:gd name="T27" fmla="*/ 348 h 1038"/>
                <a:gd name="T28" fmla="*/ 705 w 960"/>
                <a:gd name="T29" fmla="*/ 425 h 1038"/>
                <a:gd name="T30" fmla="*/ 658 w 960"/>
                <a:gd name="T31" fmla="*/ 494 h 1038"/>
                <a:gd name="T32" fmla="*/ 599 w 960"/>
                <a:gd name="T33" fmla="*/ 547 h 1038"/>
                <a:gd name="T34" fmla="*/ 698 w 960"/>
                <a:gd name="T35" fmla="*/ 585 h 1038"/>
                <a:gd name="T36" fmla="*/ 786 w 960"/>
                <a:gd name="T37" fmla="*/ 638 h 1038"/>
                <a:gd name="T38" fmla="*/ 858 w 960"/>
                <a:gd name="T39" fmla="*/ 703 h 1038"/>
                <a:gd name="T40" fmla="*/ 913 w 960"/>
                <a:gd name="T41" fmla="*/ 774 h 1038"/>
                <a:gd name="T42" fmla="*/ 948 w 960"/>
                <a:gd name="T43" fmla="*/ 849 h 1038"/>
                <a:gd name="T44" fmla="*/ 960 w 960"/>
                <a:gd name="T45" fmla="*/ 920 h 1038"/>
                <a:gd name="T46" fmla="*/ 946 w 960"/>
                <a:gd name="T47" fmla="*/ 951 h 1038"/>
                <a:gd name="T48" fmla="*/ 908 w 960"/>
                <a:gd name="T49" fmla="*/ 977 h 1038"/>
                <a:gd name="T50" fmla="*/ 847 w 960"/>
                <a:gd name="T51" fmla="*/ 1000 h 1038"/>
                <a:gd name="T52" fmla="*/ 770 w 960"/>
                <a:gd name="T53" fmla="*/ 1017 h 1038"/>
                <a:gd name="T54" fmla="*/ 681 w 960"/>
                <a:gd name="T55" fmla="*/ 1029 h 1038"/>
                <a:gd name="T56" fmla="*/ 583 w 960"/>
                <a:gd name="T57" fmla="*/ 1036 h 1038"/>
                <a:gd name="T58" fmla="*/ 480 w 960"/>
                <a:gd name="T59" fmla="*/ 1038 h 1038"/>
                <a:gd name="T60" fmla="*/ 379 w 960"/>
                <a:gd name="T61" fmla="*/ 1036 h 1038"/>
                <a:gd name="T62" fmla="*/ 281 w 960"/>
                <a:gd name="T63" fmla="*/ 1029 h 1038"/>
                <a:gd name="T64" fmla="*/ 191 w 960"/>
                <a:gd name="T65" fmla="*/ 1017 h 1038"/>
                <a:gd name="T66" fmla="*/ 114 w 960"/>
                <a:gd name="T67" fmla="*/ 1000 h 1038"/>
                <a:gd name="T68" fmla="*/ 54 w 960"/>
                <a:gd name="T69" fmla="*/ 977 h 1038"/>
                <a:gd name="T70" fmla="*/ 14 w 960"/>
                <a:gd name="T71" fmla="*/ 951 h 1038"/>
                <a:gd name="T72" fmla="*/ 0 w 960"/>
                <a:gd name="T73" fmla="*/ 920 h 1038"/>
                <a:gd name="T74" fmla="*/ 13 w 960"/>
                <a:gd name="T75" fmla="*/ 849 h 1038"/>
                <a:gd name="T76" fmla="*/ 48 w 960"/>
                <a:gd name="T77" fmla="*/ 774 h 1038"/>
                <a:gd name="T78" fmla="*/ 104 w 960"/>
                <a:gd name="T79" fmla="*/ 703 h 1038"/>
                <a:gd name="T80" fmla="*/ 176 w 960"/>
                <a:gd name="T81" fmla="*/ 638 h 1038"/>
                <a:gd name="T82" fmla="*/ 263 w 960"/>
                <a:gd name="T83" fmla="*/ 585 h 1038"/>
                <a:gd name="T84" fmla="*/ 363 w 960"/>
                <a:gd name="T85" fmla="*/ 547 h 1038"/>
                <a:gd name="T86" fmla="*/ 302 w 960"/>
                <a:gd name="T87" fmla="*/ 494 h 1038"/>
                <a:gd name="T88" fmla="*/ 256 w 960"/>
                <a:gd name="T89" fmla="*/ 425 h 1038"/>
                <a:gd name="T90" fmla="*/ 227 w 960"/>
                <a:gd name="T91" fmla="*/ 348 h 1038"/>
                <a:gd name="T92" fmla="*/ 216 w 960"/>
                <a:gd name="T93" fmla="*/ 268 h 1038"/>
                <a:gd name="T94" fmla="*/ 227 w 960"/>
                <a:gd name="T95" fmla="*/ 191 h 1038"/>
                <a:gd name="T96" fmla="*/ 258 w 960"/>
                <a:gd name="T97" fmla="*/ 122 h 1038"/>
                <a:gd name="T98" fmla="*/ 307 w 960"/>
                <a:gd name="T99" fmla="*/ 65 h 1038"/>
                <a:gd name="T100" fmla="*/ 369 w 960"/>
                <a:gd name="T101" fmla="*/ 25 h 1038"/>
                <a:gd name="T102" fmla="*/ 441 w 960"/>
                <a:gd name="T103" fmla="*/ 2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1038">
                  <a:moveTo>
                    <a:pt x="414" y="575"/>
                  </a:moveTo>
                  <a:lnTo>
                    <a:pt x="458" y="626"/>
                  </a:lnTo>
                  <a:lnTo>
                    <a:pt x="459" y="626"/>
                  </a:lnTo>
                  <a:lnTo>
                    <a:pt x="347" y="902"/>
                  </a:lnTo>
                  <a:lnTo>
                    <a:pt x="480" y="1038"/>
                  </a:lnTo>
                  <a:lnTo>
                    <a:pt x="615" y="902"/>
                  </a:lnTo>
                  <a:lnTo>
                    <a:pt x="502" y="626"/>
                  </a:lnTo>
                  <a:lnTo>
                    <a:pt x="503" y="626"/>
                  </a:lnTo>
                  <a:lnTo>
                    <a:pt x="547" y="575"/>
                  </a:lnTo>
                  <a:lnTo>
                    <a:pt x="526" y="581"/>
                  </a:lnTo>
                  <a:lnTo>
                    <a:pt x="503" y="586"/>
                  </a:lnTo>
                  <a:lnTo>
                    <a:pt x="480" y="587"/>
                  </a:lnTo>
                  <a:lnTo>
                    <a:pt x="447" y="583"/>
                  </a:lnTo>
                  <a:lnTo>
                    <a:pt x="414" y="575"/>
                  </a:lnTo>
                  <a:close/>
                  <a:moveTo>
                    <a:pt x="480" y="0"/>
                  </a:moveTo>
                  <a:lnTo>
                    <a:pt x="519" y="2"/>
                  </a:lnTo>
                  <a:lnTo>
                    <a:pt x="557" y="11"/>
                  </a:lnTo>
                  <a:lnTo>
                    <a:pt x="592" y="25"/>
                  </a:lnTo>
                  <a:lnTo>
                    <a:pt x="625" y="42"/>
                  </a:lnTo>
                  <a:lnTo>
                    <a:pt x="654" y="65"/>
                  </a:lnTo>
                  <a:lnTo>
                    <a:pt x="681" y="91"/>
                  </a:lnTo>
                  <a:lnTo>
                    <a:pt x="703" y="122"/>
                  </a:lnTo>
                  <a:lnTo>
                    <a:pt x="721" y="155"/>
                  </a:lnTo>
                  <a:lnTo>
                    <a:pt x="735" y="191"/>
                  </a:lnTo>
                  <a:lnTo>
                    <a:pt x="742" y="228"/>
                  </a:lnTo>
                  <a:lnTo>
                    <a:pt x="746" y="268"/>
                  </a:lnTo>
                  <a:lnTo>
                    <a:pt x="742" y="307"/>
                  </a:lnTo>
                  <a:lnTo>
                    <a:pt x="735" y="348"/>
                  </a:lnTo>
                  <a:lnTo>
                    <a:pt x="722" y="387"/>
                  </a:lnTo>
                  <a:lnTo>
                    <a:pt x="705" y="425"/>
                  </a:lnTo>
                  <a:lnTo>
                    <a:pt x="684" y="461"/>
                  </a:lnTo>
                  <a:lnTo>
                    <a:pt x="658" y="494"/>
                  </a:lnTo>
                  <a:lnTo>
                    <a:pt x="630" y="523"/>
                  </a:lnTo>
                  <a:lnTo>
                    <a:pt x="599" y="547"/>
                  </a:lnTo>
                  <a:lnTo>
                    <a:pt x="650" y="564"/>
                  </a:lnTo>
                  <a:lnTo>
                    <a:pt x="698" y="585"/>
                  </a:lnTo>
                  <a:lnTo>
                    <a:pt x="744" y="610"/>
                  </a:lnTo>
                  <a:lnTo>
                    <a:pt x="786" y="638"/>
                  </a:lnTo>
                  <a:lnTo>
                    <a:pt x="823" y="670"/>
                  </a:lnTo>
                  <a:lnTo>
                    <a:pt x="858" y="703"/>
                  </a:lnTo>
                  <a:lnTo>
                    <a:pt x="888" y="738"/>
                  </a:lnTo>
                  <a:lnTo>
                    <a:pt x="913" y="774"/>
                  </a:lnTo>
                  <a:lnTo>
                    <a:pt x="933" y="812"/>
                  </a:lnTo>
                  <a:lnTo>
                    <a:pt x="948" y="849"/>
                  </a:lnTo>
                  <a:lnTo>
                    <a:pt x="957" y="885"/>
                  </a:lnTo>
                  <a:lnTo>
                    <a:pt x="960" y="920"/>
                  </a:lnTo>
                  <a:lnTo>
                    <a:pt x="957" y="936"/>
                  </a:lnTo>
                  <a:lnTo>
                    <a:pt x="946" y="951"/>
                  </a:lnTo>
                  <a:lnTo>
                    <a:pt x="930" y="965"/>
                  </a:lnTo>
                  <a:lnTo>
                    <a:pt x="908" y="977"/>
                  </a:lnTo>
                  <a:lnTo>
                    <a:pt x="879" y="989"/>
                  </a:lnTo>
                  <a:lnTo>
                    <a:pt x="847" y="1000"/>
                  </a:lnTo>
                  <a:lnTo>
                    <a:pt x="810" y="1009"/>
                  </a:lnTo>
                  <a:lnTo>
                    <a:pt x="770" y="1017"/>
                  </a:lnTo>
                  <a:lnTo>
                    <a:pt x="727" y="1023"/>
                  </a:lnTo>
                  <a:lnTo>
                    <a:pt x="681" y="1029"/>
                  </a:lnTo>
                  <a:lnTo>
                    <a:pt x="632" y="1033"/>
                  </a:lnTo>
                  <a:lnTo>
                    <a:pt x="583" y="1036"/>
                  </a:lnTo>
                  <a:lnTo>
                    <a:pt x="532" y="1038"/>
                  </a:lnTo>
                  <a:lnTo>
                    <a:pt x="480" y="1038"/>
                  </a:lnTo>
                  <a:lnTo>
                    <a:pt x="430" y="1038"/>
                  </a:lnTo>
                  <a:lnTo>
                    <a:pt x="379" y="1036"/>
                  </a:lnTo>
                  <a:lnTo>
                    <a:pt x="328" y="1033"/>
                  </a:lnTo>
                  <a:lnTo>
                    <a:pt x="281" y="1029"/>
                  </a:lnTo>
                  <a:lnTo>
                    <a:pt x="234" y="1023"/>
                  </a:lnTo>
                  <a:lnTo>
                    <a:pt x="191" y="1017"/>
                  </a:lnTo>
                  <a:lnTo>
                    <a:pt x="150" y="1009"/>
                  </a:lnTo>
                  <a:lnTo>
                    <a:pt x="114" y="1000"/>
                  </a:lnTo>
                  <a:lnTo>
                    <a:pt x="81" y="989"/>
                  </a:lnTo>
                  <a:lnTo>
                    <a:pt x="54" y="977"/>
                  </a:lnTo>
                  <a:lnTo>
                    <a:pt x="32" y="965"/>
                  </a:lnTo>
                  <a:lnTo>
                    <a:pt x="14" y="951"/>
                  </a:lnTo>
                  <a:lnTo>
                    <a:pt x="5" y="936"/>
                  </a:lnTo>
                  <a:lnTo>
                    <a:pt x="0" y="920"/>
                  </a:lnTo>
                  <a:lnTo>
                    <a:pt x="3" y="885"/>
                  </a:lnTo>
                  <a:lnTo>
                    <a:pt x="13" y="849"/>
                  </a:lnTo>
                  <a:lnTo>
                    <a:pt x="28" y="812"/>
                  </a:lnTo>
                  <a:lnTo>
                    <a:pt x="48" y="774"/>
                  </a:lnTo>
                  <a:lnTo>
                    <a:pt x="74" y="738"/>
                  </a:lnTo>
                  <a:lnTo>
                    <a:pt x="104" y="703"/>
                  </a:lnTo>
                  <a:lnTo>
                    <a:pt x="138" y="670"/>
                  </a:lnTo>
                  <a:lnTo>
                    <a:pt x="176" y="638"/>
                  </a:lnTo>
                  <a:lnTo>
                    <a:pt x="218" y="610"/>
                  </a:lnTo>
                  <a:lnTo>
                    <a:pt x="263" y="585"/>
                  </a:lnTo>
                  <a:lnTo>
                    <a:pt x="312" y="564"/>
                  </a:lnTo>
                  <a:lnTo>
                    <a:pt x="363" y="547"/>
                  </a:lnTo>
                  <a:lnTo>
                    <a:pt x="331" y="523"/>
                  </a:lnTo>
                  <a:lnTo>
                    <a:pt x="302" y="494"/>
                  </a:lnTo>
                  <a:lnTo>
                    <a:pt x="277" y="461"/>
                  </a:lnTo>
                  <a:lnTo>
                    <a:pt x="256" y="425"/>
                  </a:lnTo>
                  <a:lnTo>
                    <a:pt x="239" y="387"/>
                  </a:lnTo>
                  <a:lnTo>
                    <a:pt x="227" y="348"/>
                  </a:lnTo>
                  <a:lnTo>
                    <a:pt x="218" y="307"/>
                  </a:lnTo>
                  <a:lnTo>
                    <a:pt x="216" y="268"/>
                  </a:lnTo>
                  <a:lnTo>
                    <a:pt x="218" y="228"/>
                  </a:lnTo>
                  <a:lnTo>
                    <a:pt x="227" y="191"/>
                  </a:lnTo>
                  <a:lnTo>
                    <a:pt x="241" y="155"/>
                  </a:lnTo>
                  <a:lnTo>
                    <a:pt x="258" y="122"/>
                  </a:lnTo>
                  <a:lnTo>
                    <a:pt x="281" y="91"/>
                  </a:lnTo>
                  <a:lnTo>
                    <a:pt x="307" y="65"/>
                  </a:lnTo>
                  <a:lnTo>
                    <a:pt x="337" y="42"/>
                  </a:lnTo>
                  <a:lnTo>
                    <a:pt x="369" y="25"/>
                  </a:lnTo>
                  <a:lnTo>
                    <a:pt x="404" y="11"/>
                  </a:lnTo>
                  <a:lnTo>
                    <a:pt x="441" y="2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（非商用）常规体" pitchFamily="2" charset="-122"/>
                <a:ea typeface="造字工房尚雅（非商用）常规体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54" name="文本框 153"/>
          <p:cNvSpPr txBox="1"/>
          <p:nvPr/>
        </p:nvSpPr>
        <p:spPr>
          <a:xfrm>
            <a:off x="10724437" y="-3061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cxnSp>
        <p:nvCxnSpPr>
          <p:cNvPr id="155" name="直接连接符 154"/>
          <p:cNvCxnSpPr/>
          <p:nvPr/>
        </p:nvCxnSpPr>
        <p:spPr>
          <a:xfrm flipH="1">
            <a:off x="11439281" y="57846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/>
        </p:nvGraphicFramePr>
        <p:xfrm>
          <a:off x="3256280" y="2429510"/>
          <a:ext cx="8532495" cy="229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4597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用户案例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</a:t>
                      </a:r>
                      <a:r>
                        <a:rPr lang="en-US" altLang="zh-CN"/>
                        <a:t>API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重要程度</a:t>
                      </a:r>
                      <a:endParaRPr lang="zh-CN" altLang="en-US"/>
                    </a:p>
                  </a:txBody>
                  <a:tcPr/>
                </a:tc>
              </a:tr>
              <a:tr h="4597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用户想知道当前看到的车的名字信息、价格列表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车型识别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非常重要</a:t>
                      </a:r>
                      <a:endParaRPr lang="zh-CN" altLang="en-US"/>
                    </a:p>
                  </a:txBody>
                  <a:tcPr/>
                </a:tc>
              </a:tr>
              <a:tr h="4597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用户拍下一张图片有很多车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车辆检测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非常重要</a:t>
                      </a:r>
                      <a:endParaRPr lang="zh-CN" altLang="en-US"/>
                    </a:p>
                  </a:txBody>
                  <a:tcPr/>
                </a:tc>
              </a:tr>
              <a:tr h="4597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图片模糊不清楚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图像效果增强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次</a:t>
                      </a:r>
                      <a:r>
                        <a:rPr lang="zh-CN" altLang="en-US"/>
                        <a:t>重要</a:t>
                      </a:r>
                      <a:endParaRPr lang="zh-CN" altLang="en-US"/>
                    </a:p>
                  </a:txBody>
                  <a:tcPr/>
                </a:tc>
              </a:tr>
              <a:tr h="4597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用户不想看字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语音合成	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次</a:t>
                      </a:r>
                      <a:r>
                        <a:rPr lang="zh-CN" altLang="en-US"/>
                        <a:t>重要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1" name="第八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98075" y="689356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0.01432 -0.09098 " pathEditMode="relative" rAng="0" ptsTypes="AA">
                                      <p:cBhvr>
                                        <p:cTn id="681" dur="20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4560"/>
                                    </p:animMotion>
                                  </p:childTnLst>
                                </p:cTn>
                              </p:par>
                              <p:par>
                                <p:cTn id="6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666 0.10023 " pathEditMode="relative" rAng="0" ptsTypes="AA">
                                      <p:cBhvr>
                                        <p:cTn id="692" dur="20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5000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6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3.33333E-6 L -0.01419 -0.08819 " pathEditMode="relative" rAng="0" ptsTypes="AA">
                                      <p:cBhvr>
                                        <p:cTn id="697" dur="200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4421"/>
                                    </p:animMotion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3.7037E-7 L 0.01667 0.10023 " pathEditMode="relative" rAng="0" ptsTypes="AA">
                                      <p:cBhvr>
                                        <p:cTn id="702" dur="20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5000"/>
                                    </p:animMotion>
                                  </p:childTnLst>
                                </p:cTn>
                              </p:par>
                              <p:par>
                                <p:cTn id="7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1.11111E-6 L 0.03372 0.04398 " pathEditMode="relative" rAng="0" ptsTypes="AA">
                                      <p:cBhvr>
                                        <p:cTn id="713" dur="75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4" fill="hold">
                            <p:stCondLst>
                              <p:cond delay="1500"/>
                            </p:stCondLst>
                            <p:childTnLst>
                              <p:par>
                                <p:cTn id="7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16" dur="19500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1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1"/>
                </p:tgtEl>
              </p:cMediaNode>
            </p:audio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61" grpId="0" bldLvl="0" animBg="1"/>
      <p:bldP spid="62" grpId="0" bldLvl="0" animBg="1"/>
      <p:bldP spid="63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5" grpId="1" bldLvl="0" animBg="1"/>
      <p:bldP spid="126" grpId="0" bldLvl="0" animBg="1"/>
      <p:bldP spid="126" grpId="1" bldLvl="0" animBg="1"/>
      <p:bldP spid="127" grpId="0" bldLvl="0" animBg="1"/>
      <p:bldP spid="127" grpId="1" bldLvl="0" animBg="1"/>
      <p:bldP spid="128" grpId="0" bldLvl="0" animBg="1"/>
      <p:bldP spid="128" grpId="1" bldLvl="0" animBg="1"/>
      <p:bldP spid="154" grpId="0"/>
      <p:bldP spid="154" grpId="1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1849</Words>
  <Application>WPS 演示</Application>
  <PresentationFormat>宽屏</PresentationFormat>
  <Paragraphs>144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宋体</vt:lpstr>
      <vt:lpstr>Wingdings</vt:lpstr>
      <vt:lpstr>印品黑体</vt:lpstr>
      <vt:lpstr>Aharoni</vt:lpstr>
      <vt:lpstr>LiHei Pro</vt:lpstr>
      <vt:lpstr>EngraversGothic BT</vt:lpstr>
      <vt:lpstr>造字工房朗宋（非商用）常规体</vt:lpstr>
      <vt:lpstr>造字工房尚雅（非商用）常规体</vt:lpstr>
      <vt:lpstr>Calibri Light</vt:lpstr>
      <vt:lpstr>Calibri</vt:lpstr>
      <vt:lpstr>微软雅黑</vt:lpstr>
      <vt:lpstr>Arial Unicode MS</vt:lpstr>
      <vt:lpstr>黑体</vt:lpstr>
      <vt:lpstr>Yu Gothic UI Semibold</vt:lpstr>
      <vt:lpstr>NumberOnly</vt:lpstr>
      <vt:lpstr>Office 主题</vt:lpstr>
      <vt:lpstr>API期末项目20×20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7</cp:revision>
  <dcterms:created xsi:type="dcterms:W3CDTF">2020-01-09T08:32:00Z</dcterms:created>
  <dcterms:modified xsi:type="dcterms:W3CDTF">2020-01-09T15:48:52Z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2052-11.1.0.8412</vt:lpwstr>
  </property>
</Properties>
</file>